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29" r:id="rId4"/>
    <p:sldMasterId id="2147484613" r:id="rId5"/>
    <p:sldMasterId id="2147484647" r:id="rId6"/>
    <p:sldMasterId id="2147484677" r:id="rId7"/>
    <p:sldMasterId id="2147484698" r:id="rId8"/>
    <p:sldMasterId id="2147484720" r:id="rId9"/>
    <p:sldMasterId id="2147484741" r:id="rId10"/>
    <p:sldMasterId id="2147484757" r:id="rId11"/>
    <p:sldMasterId id="2147484779" r:id="rId12"/>
    <p:sldMasterId id="2147484784" r:id="rId13"/>
  </p:sldMasterIdLst>
  <p:notesMasterIdLst>
    <p:notesMasterId r:id="rId27"/>
  </p:notesMasterIdLst>
  <p:handoutMasterIdLst>
    <p:handoutMasterId r:id="rId28"/>
  </p:handoutMasterIdLst>
  <p:sldIdLst>
    <p:sldId id="2076138685" r:id="rId14"/>
    <p:sldId id="11421" r:id="rId15"/>
    <p:sldId id="11423" r:id="rId16"/>
    <p:sldId id="2076138682" r:id="rId17"/>
    <p:sldId id="2076138684" r:id="rId18"/>
    <p:sldId id="2076138687" r:id="rId19"/>
    <p:sldId id="258" r:id="rId20"/>
    <p:sldId id="259" r:id="rId21"/>
    <p:sldId id="260" r:id="rId22"/>
    <p:sldId id="261" r:id="rId23"/>
    <p:sldId id="2076138681" r:id="rId24"/>
    <p:sldId id="274" r:id="rId25"/>
    <p:sldId id="2076138686" r:id="rId26"/>
  </p:sldIdLst>
  <p:sldSz cx="12188825" cy="6858000"/>
  <p:notesSz cx="9385300" cy="7077075"/>
  <p:defaultTextStyle>
    <a:defPPr>
      <a:defRPr lang="en-US"/>
    </a:defPPr>
    <a:lvl1pPr marL="0" algn="l" defTabSz="607673" rtl="0" eaLnBrk="1" latinLnBrk="0" hangingPunct="1">
      <a:defRPr sz="2400" kern="1200">
        <a:solidFill>
          <a:schemeClr val="tx1"/>
        </a:solidFill>
        <a:latin typeface="+mn-lt"/>
        <a:ea typeface="+mn-ea"/>
        <a:cs typeface="+mn-cs"/>
      </a:defRPr>
    </a:lvl1pPr>
    <a:lvl2pPr marL="607673" algn="l" defTabSz="607673" rtl="0" eaLnBrk="1" latinLnBrk="0" hangingPunct="1">
      <a:defRPr sz="2400" kern="1200">
        <a:solidFill>
          <a:schemeClr val="tx1"/>
        </a:solidFill>
        <a:latin typeface="+mn-lt"/>
        <a:ea typeface="+mn-ea"/>
        <a:cs typeface="+mn-cs"/>
      </a:defRPr>
    </a:lvl2pPr>
    <a:lvl3pPr marL="1215346" algn="l" defTabSz="607673" rtl="0" eaLnBrk="1" latinLnBrk="0" hangingPunct="1">
      <a:defRPr sz="2400" kern="1200">
        <a:solidFill>
          <a:schemeClr val="tx1"/>
        </a:solidFill>
        <a:latin typeface="+mn-lt"/>
        <a:ea typeface="+mn-ea"/>
        <a:cs typeface="+mn-cs"/>
      </a:defRPr>
    </a:lvl3pPr>
    <a:lvl4pPr marL="1823018" algn="l" defTabSz="607673" rtl="0" eaLnBrk="1" latinLnBrk="0" hangingPunct="1">
      <a:defRPr sz="2400" kern="1200">
        <a:solidFill>
          <a:schemeClr val="tx1"/>
        </a:solidFill>
        <a:latin typeface="+mn-lt"/>
        <a:ea typeface="+mn-ea"/>
        <a:cs typeface="+mn-cs"/>
      </a:defRPr>
    </a:lvl4pPr>
    <a:lvl5pPr marL="2430685" algn="l" defTabSz="607673" rtl="0" eaLnBrk="1" latinLnBrk="0" hangingPunct="1">
      <a:defRPr sz="2400" kern="1200">
        <a:solidFill>
          <a:schemeClr val="tx1"/>
        </a:solidFill>
        <a:latin typeface="+mn-lt"/>
        <a:ea typeface="+mn-ea"/>
        <a:cs typeface="+mn-cs"/>
      </a:defRPr>
    </a:lvl5pPr>
    <a:lvl6pPr marL="3038345" algn="l" defTabSz="607673" rtl="0" eaLnBrk="1" latinLnBrk="0" hangingPunct="1">
      <a:defRPr sz="2400" kern="1200">
        <a:solidFill>
          <a:schemeClr val="tx1"/>
        </a:solidFill>
        <a:latin typeface="+mn-lt"/>
        <a:ea typeface="+mn-ea"/>
        <a:cs typeface="+mn-cs"/>
      </a:defRPr>
    </a:lvl6pPr>
    <a:lvl7pPr marL="3646032" algn="l" defTabSz="607673" rtl="0" eaLnBrk="1" latinLnBrk="0" hangingPunct="1">
      <a:defRPr sz="2400" kern="1200">
        <a:solidFill>
          <a:schemeClr val="tx1"/>
        </a:solidFill>
        <a:latin typeface="+mn-lt"/>
        <a:ea typeface="+mn-ea"/>
        <a:cs typeface="+mn-cs"/>
      </a:defRPr>
    </a:lvl7pPr>
    <a:lvl8pPr marL="4253689" algn="l" defTabSz="607673" rtl="0" eaLnBrk="1" latinLnBrk="0" hangingPunct="1">
      <a:defRPr sz="2400" kern="1200">
        <a:solidFill>
          <a:schemeClr val="tx1"/>
        </a:solidFill>
        <a:latin typeface="+mn-lt"/>
        <a:ea typeface="+mn-ea"/>
        <a:cs typeface="+mn-cs"/>
      </a:defRPr>
    </a:lvl8pPr>
    <a:lvl9pPr marL="4861345" algn="l" defTabSz="60767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
          <p15:clr>
            <a:srgbClr val="A4A3A4"/>
          </p15:clr>
        </p15:guide>
        <p15:guide id="2" orient="horz" pos="4224">
          <p15:clr>
            <a:srgbClr val="A4A3A4"/>
          </p15:clr>
        </p15:guide>
        <p15:guide id="3" orient="horz" pos="3744">
          <p15:clr>
            <a:srgbClr val="A4A3A4"/>
          </p15:clr>
        </p15:guide>
        <p15:guide id="4" orient="horz" pos="768">
          <p15:clr>
            <a:srgbClr val="A4A3A4"/>
          </p15:clr>
        </p15:guide>
        <p15:guide id="5" orient="horz" pos="166">
          <p15:clr>
            <a:srgbClr val="A4A3A4"/>
          </p15:clr>
        </p15:guide>
        <p15:guide id="6" orient="horz" pos="3232">
          <p15:clr>
            <a:srgbClr val="A4A3A4"/>
          </p15:clr>
        </p15:guide>
        <p15:guide id="7" pos="3935">
          <p15:clr>
            <a:srgbClr val="A4A3A4"/>
          </p15:clr>
        </p15:guide>
        <p15:guide id="8" pos="287">
          <p15:clr>
            <a:srgbClr val="A4A3A4"/>
          </p15:clr>
        </p15:guide>
        <p15:guide id="9" pos="7391">
          <p15:clr>
            <a:srgbClr val="A4A3A4"/>
          </p15:clr>
        </p15:guide>
        <p15:guide id="10" pos="863">
          <p15:clr>
            <a:srgbClr val="A4A3A4"/>
          </p15:clr>
        </p15:guide>
        <p15:guide id="11" pos="6815">
          <p15:clr>
            <a:srgbClr val="A4A3A4"/>
          </p15:clr>
        </p15:guide>
        <p15:guide id="12" pos="3839">
          <p15:clr>
            <a:srgbClr val="A4A3A4"/>
          </p15:clr>
        </p15:guide>
        <p15:guide id="13" pos="3743">
          <p15:clr>
            <a:srgbClr val="A4A3A4"/>
          </p15:clr>
        </p15:guide>
        <p15:guide id="14" orient="horz" pos="595">
          <p15:clr>
            <a:srgbClr val="A4A3A4"/>
          </p15:clr>
        </p15:guide>
        <p15:guide id="15" orient="horz" pos="3760">
          <p15:clr>
            <a:srgbClr val="A4A3A4"/>
          </p15:clr>
        </p15:guide>
        <p15:guide id="16" orient="horz" pos="688">
          <p15:clr>
            <a:srgbClr val="A4A3A4"/>
          </p15:clr>
        </p15:guide>
        <p15:guide id="17" orient="horz" pos="3067">
          <p15:clr>
            <a:srgbClr val="A4A3A4"/>
          </p15:clr>
        </p15:guide>
        <p15:guide id="18" orient="horz" pos="1385">
          <p15:clr>
            <a:srgbClr val="A4A3A4"/>
          </p15:clr>
        </p15:guide>
        <p15:guide id="19" orient="horz" pos="1484">
          <p15:clr>
            <a:srgbClr val="A4A3A4"/>
          </p15:clr>
        </p15:guide>
        <p15:guide id="20" orient="horz" pos="2175">
          <p15:clr>
            <a:srgbClr val="A4A3A4"/>
          </p15:clr>
        </p15:guide>
        <p15:guide id="21" orient="horz" pos="2275">
          <p15:clr>
            <a:srgbClr val="A4A3A4"/>
          </p15:clr>
        </p15:guide>
        <p15:guide id="22" orient="horz" pos="2976">
          <p15:clr>
            <a:srgbClr val="A4A3A4"/>
          </p15:clr>
        </p15:guide>
        <p15:guide id="23" orient="horz" pos="259">
          <p15:clr>
            <a:srgbClr val="A4A3A4"/>
          </p15:clr>
        </p15:guide>
        <p15:guide id="24" orient="horz" pos="3393">
          <p15:clr>
            <a:srgbClr val="A4A3A4"/>
          </p15:clr>
        </p15:guide>
        <p15:guide id="25" pos="3883">
          <p15:clr>
            <a:srgbClr val="A4A3A4"/>
          </p15:clr>
        </p15:guide>
        <p15:guide id="26" pos="248">
          <p15:clr>
            <a:srgbClr val="A4A3A4"/>
          </p15:clr>
        </p15:guide>
        <p15:guide id="27" pos="7423">
          <p15:clr>
            <a:srgbClr val="A4A3A4"/>
          </p15:clr>
        </p15:guide>
        <p15:guide id="28" pos="711">
          <p15:clr>
            <a:srgbClr val="A4A3A4"/>
          </p15:clr>
        </p15:guide>
        <p15:guide id="29" pos="6958">
          <p15:clr>
            <a:srgbClr val="A4A3A4"/>
          </p15:clr>
        </p15:guide>
        <p15:guide id="30" pos="3833">
          <p15:clr>
            <a:srgbClr val="A4A3A4"/>
          </p15:clr>
        </p15:guide>
        <p15:guide id="31" pos="3783">
          <p15:clr>
            <a:srgbClr val="A4A3A4"/>
          </p15:clr>
        </p15:guide>
        <p15:guide id="32" pos="1407">
          <p15:clr>
            <a:srgbClr val="A4A3A4"/>
          </p15:clr>
        </p15:guide>
        <p15:guide id="33" pos="1508">
          <p15:clr>
            <a:srgbClr val="A4A3A4"/>
          </p15:clr>
        </p15:guide>
        <p15:guide id="34" pos="2199">
          <p15:clr>
            <a:srgbClr val="A4A3A4"/>
          </p15:clr>
        </p15:guide>
        <p15:guide id="35" pos="2297">
          <p15:clr>
            <a:srgbClr val="A4A3A4"/>
          </p15:clr>
        </p15:guide>
        <p15:guide id="36" pos="2990">
          <p15:clr>
            <a:srgbClr val="A4A3A4"/>
          </p15:clr>
        </p15:guide>
        <p15:guide id="37" pos="3091">
          <p15:clr>
            <a:srgbClr val="A4A3A4"/>
          </p15:clr>
        </p15:guide>
        <p15:guide id="38" pos="4579">
          <p15:clr>
            <a:srgbClr val="A4A3A4"/>
          </p15:clr>
        </p15:guide>
        <p15:guide id="39" pos="4675">
          <p15:clr>
            <a:srgbClr val="A4A3A4"/>
          </p15:clr>
        </p15:guide>
        <p15:guide id="40" pos="5371">
          <p15:clr>
            <a:srgbClr val="A4A3A4"/>
          </p15:clr>
        </p15:guide>
        <p15:guide id="41" pos="5467">
          <p15:clr>
            <a:srgbClr val="A4A3A4"/>
          </p15:clr>
        </p15:guide>
        <p15:guide id="42" pos="6163">
          <p15:clr>
            <a:srgbClr val="A4A3A4"/>
          </p15:clr>
        </p15:guide>
        <p15:guide id="43" pos="6264">
          <p15:clr>
            <a:srgbClr val="A4A3A4"/>
          </p15:clr>
        </p15:guide>
        <p15:guide id="44" pos="3799">
          <p15:clr>
            <a:srgbClr val="A4A3A4"/>
          </p15:clr>
        </p15:guide>
        <p15:guide id="45" pos="2864">
          <p15:clr>
            <a:srgbClr val="A4A3A4"/>
          </p15:clr>
        </p15:guide>
      </p15:sldGuideLst>
    </p:ext>
    <p:ext uri="{2D200454-40CA-4A62-9FC3-DE9A4176ACB9}">
      <p15:notesGuideLst xmlns:p15="http://schemas.microsoft.com/office/powerpoint/2012/main">
        <p15:guide id="1" orient="horz" pos="2956">
          <p15:clr>
            <a:srgbClr val="A4A3A4"/>
          </p15:clr>
        </p15:guide>
        <p15:guide id="2" pos="2229">
          <p15:clr>
            <a:srgbClr val="A4A3A4"/>
          </p15:clr>
        </p15:guide>
        <p15:guide id="3" orient="horz" pos="2229">
          <p15:clr>
            <a:srgbClr val="A4A3A4"/>
          </p15:clr>
        </p15:guide>
        <p15:guide id="4" pos="295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en" initials="K" lastIdx="94" clrIdx="0"/>
  <p:cmAuthor id="1" name="Lisa Ginther Huh" initials="LMGH" lastIdx="544" clrIdx="1"/>
  <p:cmAuthor id="2" name="Jordan" initials="J" lastIdx="0" clrIdx="2"/>
  <p:cmAuthor id="3" name="Jason Russell" initials="JR" lastIdx="1" clrIdx="3"/>
  <p:cmAuthor id="4" name="David Carmichael" initials="DC" lastIdx="2" clrIdx="4"/>
  <p:cmAuthor id="5" name="Dan O'Hara" initials="DO" lastIdx="1" clrIdx="5"/>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8686"/>
    <a:srgbClr val="0078D7"/>
    <a:srgbClr val="090D27"/>
    <a:srgbClr val="262626"/>
    <a:srgbClr val="0F6FC6"/>
    <a:srgbClr val="F86223"/>
    <a:srgbClr val="006EBD"/>
    <a:srgbClr val="FFFFFF"/>
    <a:srgbClr val="000000"/>
    <a:srgbClr val="FF5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DCD23-6EDC-445B-A5C9-E2BA3147E601}" v="1" dt="2022-05-27T12:30:31.6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449" autoAdjust="0"/>
    <p:restoredTop sz="97357" autoAdjust="0"/>
  </p:normalViewPr>
  <p:slideViewPr>
    <p:cSldViewPr snapToGrid="0" snapToObjects="1">
      <p:cViewPr varScale="1">
        <p:scale>
          <a:sx n="110" d="100"/>
          <a:sy n="110" d="100"/>
        </p:scale>
        <p:origin x="75" y="111"/>
      </p:cViewPr>
      <p:guideLst>
        <p:guide orient="horz" pos="576"/>
        <p:guide orient="horz" pos="4224"/>
        <p:guide orient="horz" pos="3744"/>
        <p:guide orient="horz" pos="768"/>
        <p:guide orient="horz" pos="166"/>
        <p:guide orient="horz" pos="3232"/>
        <p:guide pos="3935"/>
        <p:guide pos="287"/>
        <p:guide pos="7391"/>
        <p:guide pos="863"/>
        <p:guide pos="6815"/>
        <p:guide pos="3839"/>
        <p:guide pos="3743"/>
        <p:guide orient="horz" pos="595"/>
        <p:guide orient="horz" pos="3760"/>
        <p:guide orient="horz" pos="688"/>
        <p:guide orient="horz" pos="3067"/>
        <p:guide orient="horz" pos="1385"/>
        <p:guide orient="horz" pos="1484"/>
        <p:guide orient="horz" pos="2175"/>
        <p:guide orient="horz" pos="2275"/>
        <p:guide orient="horz" pos="2976"/>
        <p:guide orient="horz" pos="259"/>
        <p:guide orient="horz" pos="3393"/>
        <p:guide pos="3883"/>
        <p:guide pos="248"/>
        <p:guide pos="7423"/>
        <p:guide pos="711"/>
        <p:guide pos="6958"/>
        <p:guide pos="3833"/>
        <p:guide pos="3783"/>
        <p:guide pos="1407"/>
        <p:guide pos="1508"/>
        <p:guide pos="2199"/>
        <p:guide pos="2297"/>
        <p:guide pos="2990"/>
        <p:guide pos="3091"/>
        <p:guide pos="4579"/>
        <p:guide pos="4675"/>
        <p:guide pos="5371"/>
        <p:guide pos="5467"/>
        <p:guide pos="6163"/>
        <p:guide pos="6264"/>
        <p:guide pos="3799"/>
        <p:guide pos="286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Objects="1">
      <p:cViewPr>
        <p:scale>
          <a:sx n="90" d="100"/>
          <a:sy n="90" d="100"/>
        </p:scale>
        <p:origin x="-2294" y="360"/>
      </p:cViewPr>
      <p:guideLst>
        <p:guide orient="horz" pos="2956"/>
        <p:guide pos="2229"/>
        <p:guide orient="horz" pos="2229"/>
        <p:guide pos="29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slide" Target="slides/slide8.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Capuano" userId="bef06dffdb192125" providerId="LiveId" clId="{759CDAE7-470D-42C3-BA8E-BD501E9DA223}"/>
    <pc:docChg chg="addSld delSld modSld modSection">
      <pc:chgData name="Bruno Capuano" userId="bef06dffdb192125" providerId="LiveId" clId="{759CDAE7-470D-42C3-BA8E-BD501E9DA223}" dt="2022-03-01T14:34:05.630" v="182" actId="47"/>
      <pc:docMkLst>
        <pc:docMk/>
      </pc:docMkLst>
      <pc:sldChg chg="modSp mod">
        <pc:chgData name="Bruno Capuano" userId="bef06dffdb192125" providerId="LiveId" clId="{759CDAE7-470D-42C3-BA8E-BD501E9DA223}" dt="2022-03-01T14:27:43.833" v="1"/>
        <pc:sldMkLst>
          <pc:docMk/>
          <pc:sldMk cId="1279947672" sldId="11420"/>
        </pc:sldMkLst>
        <pc:spChg chg="mod">
          <ac:chgData name="Bruno Capuano" userId="bef06dffdb192125" providerId="LiveId" clId="{759CDAE7-470D-42C3-BA8E-BD501E9DA223}" dt="2022-03-01T14:27:43.833" v="1"/>
          <ac:spMkLst>
            <pc:docMk/>
            <pc:sldMk cId="1279947672" sldId="11420"/>
            <ac:spMk id="8" creationId="{57D137D2-0193-894E-9474-A0B488411BE4}"/>
          </ac:spMkLst>
        </pc:spChg>
      </pc:sldChg>
      <pc:sldChg chg="modSp">
        <pc:chgData name="Bruno Capuano" userId="bef06dffdb192125" providerId="LiveId" clId="{759CDAE7-470D-42C3-BA8E-BD501E9DA223}" dt="2022-03-01T14:32:50.970" v="178" actId="14861"/>
        <pc:sldMkLst>
          <pc:docMk/>
          <pc:sldMk cId="1267936707" sldId="11421"/>
        </pc:sldMkLst>
        <pc:graphicFrameChg chg="mod">
          <ac:chgData name="Bruno Capuano" userId="bef06dffdb192125" providerId="LiveId" clId="{759CDAE7-470D-42C3-BA8E-BD501E9DA223}" dt="2022-03-01T14:32:50.970" v="178" actId="14861"/>
          <ac:graphicFrameMkLst>
            <pc:docMk/>
            <pc:sldMk cId="1267936707" sldId="11421"/>
            <ac:graphicFrameMk id="12" creationId="{E83E5CEA-20F7-481F-B369-45B31CE04B05}"/>
          </ac:graphicFrameMkLst>
        </pc:graphicFrameChg>
      </pc:sldChg>
      <pc:sldChg chg="modSp mod">
        <pc:chgData name="Bruno Capuano" userId="bef06dffdb192125" providerId="LiveId" clId="{759CDAE7-470D-42C3-BA8E-BD501E9DA223}" dt="2022-03-01T14:33:59.334" v="180"/>
        <pc:sldMkLst>
          <pc:docMk/>
          <pc:sldMk cId="2506984258" sldId="11424"/>
        </pc:sldMkLst>
        <pc:spChg chg="mod">
          <ac:chgData name="Bruno Capuano" userId="bef06dffdb192125" providerId="LiveId" clId="{759CDAE7-470D-42C3-BA8E-BD501E9DA223}" dt="2022-03-01T14:33:59.334" v="180"/>
          <ac:spMkLst>
            <pc:docMk/>
            <pc:sldMk cId="2506984258" sldId="11424"/>
            <ac:spMk id="9" creationId="{8948B441-3952-7347-80A7-4B5BEB01DF34}"/>
          </ac:spMkLst>
        </pc:spChg>
      </pc:sldChg>
      <pc:sldChg chg="del">
        <pc:chgData name="Bruno Capuano" userId="bef06dffdb192125" providerId="LiveId" clId="{759CDAE7-470D-42C3-BA8E-BD501E9DA223}" dt="2022-03-01T14:34:05.630" v="182" actId="47"/>
        <pc:sldMkLst>
          <pc:docMk/>
          <pc:sldMk cId="1723486125" sldId="11425"/>
        </pc:sldMkLst>
      </pc:sldChg>
      <pc:sldChg chg="add">
        <pc:chgData name="Bruno Capuano" userId="bef06dffdb192125" providerId="LiveId" clId="{759CDAE7-470D-42C3-BA8E-BD501E9DA223}" dt="2022-03-01T14:34:04.393" v="181"/>
        <pc:sldMkLst>
          <pc:docMk/>
          <pc:sldMk cId="1336955366" sldId="11426"/>
        </pc:sldMkLst>
      </pc:sldChg>
    </pc:docChg>
  </pc:docChgLst>
  <pc:docChgLst>
    <pc:chgData name="Bruno Capuano" userId="bef06dffdb192125" providerId="LiveId" clId="{CC7791B1-7856-4B10-9345-B646B3E1F8DC}"/>
    <pc:docChg chg="custSel addSld delSld modSld sldOrd modMainMaster modSection">
      <pc:chgData name="Bruno Capuano" userId="bef06dffdb192125" providerId="LiveId" clId="{CC7791B1-7856-4B10-9345-B646B3E1F8DC}" dt="2018-10-03T17:13:58.570" v="308" actId="20577"/>
      <pc:docMkLst>
        <pc:docMk/>
      </pc:docMkLst>
      <pc:sldChg chg="modSp add">
        <pc:chgData name="Bruno Capuano" userId="bef06dffdb192125" providerId="LiveId" clId="{CC7791B1-7856-4B10-9345-B646B3E1F8DC}" dt="2018-10-03T17:06:40.498" v="31" actId="6549"/>
        <pc:sldMkLst>
          <pc:docMk/>
          <pc:sldMk cId="1010084966" sldId="441"/>
        </pc:sldMkLst>
        <pc:spChg chg="mod">
          <ac:chgData name="Bruno Capuano" userId="bef06dffdb192125" providerId="LiveId" clId="{CC7791B1-7856-4B10-9345-B646B3E1F8DC}" dt="2018-10-03T17:06:40.498" v="31" actId="6549"/>
          <ac:spMkLst>
            <pc:docMk/>
            <pc:sldMk cId="1010084966" sldId="441"/>
            <ac:spMk id="4" creationId="{75034D03-D446-764A-8222-072BE74F7509}"/>
          </ac:spMkLst>
        </pc:spChg>
        <pc:spChg chg="mod">
          <ac:chgData name="Bruno Capuano" userId="bef06dffdb192125" providerId="LiveId" clId="{CC7791B1-7856-4B10-9345-B646B3E1F8DC}" dt="2018-10-03T17:06:38.354" v="30" actId="20577"/>
          <ac:spMkLst>
            <pc:docMk/>
            <pc:sldMk cId="1010084966" sldId="441"/>
            <ac:spMk id="6" creationId="{2FE2AD17-0E3C-AE4D-BFE5-508B212CC4E9}"/>
          </ac:spMkLst>
        </pc:spChg>
      </pc:sldChg>
      <pc:sldChg chg="addSp delSp modSp ord modTransition">
        <pc:chgData name="Bruno Capuano" userId="bef06dffdb192125" providerId="LiveId" clId="{CC7791B1-7856-4B10-9345-B646B3E1F8DC}" dt="2018-10-03T17:11:23.370" v="245" actId="1035"/>
        <pc:sldMkLst>
          <pc:docMk/>
          <pc:sldMk cId="2904144924" sldId="1821"/>
        </pc:sldMkLst>
        <pc:spChg chg="mod">
          <ac:chgData name="Bruno Capuano" userId="bef06dffdb192125" providerId="LiveId" clId="{CC7791B1-7856-4B10-9345-B646B3E1F8DC}" dt="2018-10-03T17:11:23.370" v="245" actId="1035"/>
          <ac:spMkLst>
            <pc:docMk/>
            <pc:sldMk cId="2904144924" sldId="1821"/>
            <ac:spMk id="3" creationId="{934DB1C6-B0BD-4A2F-A3C3-60CCD5120E3A}"/>
          </ac:spMkLst>
        </pc:spChg>
        <pc:spChg chg="add mod">
          <ac:chgData name="Bruno Capuano" userId="bef06dffdb192125" providerId="LiveId" clId="{CC7791B1-7856-4B10-9345-B646B3E1F8DC}" dt="2018-10-03T17:11:16.527" v="210"/>
          <ac:spMkLst>
            <pc:docMk/>
            <pc:sldMk cId="2904144924" sldId="1821"/>
            <ac:spMk id="4" creationId="{3AB1071D-4FA9-4A52-BD1F-9018EC82CC1D}"/>
          </ac:spMkLst>
        </pc:spChg>
        <pc:spChg chg="del mod">
          <ac:chgData name="Bruno Capuano" userId="bef06dffdb192125" providerId="LiveId" clId="{CC7791B1-7856-4B10-9345-B646B3E1F8DC}" dt="2018-10-03T17:11:10.551" v="208" actId="478"/>
          <ac:spMkLst>
            <pc:docMk/>
            <pc:sldMk cId="2904144924" sldId="1821"/>
            <ac:spMk id="23" creationId="{3085ADC1-D6BC-44EE-879F-ED53D5ADC1AB}"/>
          </ac:spMkLst>
        </pc:spChg>
        <pc:spChg chg="mod">
          <ac:chgData name="Bruno Capuano" userId="bef06dffdb192125" providerId="LiveId" clId="{CC7791B1-7856-4B10-9345-B646B3E1F8DC}" dt="2018-10-03T17:11:23.370" v="245" actId="1035"/>
          <ac:spMkLst>
            <pc:docMk/>
            <pc:sldMk cId="2904144924" sldId="1821"/>
            <ac:spMk id="27" creationId="{7230961A-6630-4478-B529-AA2BEF87CBB5}"/>
          </ac:spMkLst>
        </pc:spChg>
      </pc:sldChg>
      <pc:sldChg chg="modTransition">
        <pc:chgData name="Bruno Capuano" userId="bef06dffdb192125" providerId="LiveId" clId="{CC7791B1-7856-4B10-9345-B646B3E1F8DC}" dt="2018-10-03T17:10:26.659" v="195"/>
        <pc:sldMkLst>
          <pc:docMk/>
          <pc:sldMk cId="2190055842" sldId="1843"/>
        </pc:sldMkLst>
      </pc:sldChg>
      <pc:sldChg chg="modTransition">
        <pc:chgData name="Bruno Capuano" userId="bef06dffdb192125" providerId="LiveId" clId="{CC7791B1-7856-4B10-9345-B646B3E1F8DC}" dt="2018-10-03T17:12:00.874" v="251"/>
        <pc:sldMkLst>
          <pc:docMk/>
          <pc:sldMk cId="3700652962" sldId="1863"/>
        </pc:sldMkLst>
      </pc:sldChg>
      <pc:sldChg chg="modTransition">
        <pc:chgData name="Bruno Capuano" userId="bef06dffdb192125" providerId="LiveId" clId="{CC7791B1-7856-4B10-9345-B646B3E1F8DC}" dt="2018-10-03T17:11:41.816" v="248"/>
        <pc:sldMkLst>
          <pc:docMk/>
          <pc:sldMk cId="1106418415" sldId="1890"/>
        </pc:sldMkLst>
      </pc:sldChg>
      <pc:sldChg chg="ord">
        <pc:chgData name="Bruno Capuano" userId="bef06dffdb192125" providerId="LiveId" clId="{CC7791B1-7856-4B10-9345-B646B3E1F8DC}" dt="2018-10-03T16:59:08.665" v="0"/>
        <pc:sldMkLst>
          <pc:docMk/>
          <pc:sldMk cId="3942905456" sldId="2213"/>
        </pc:sldMkLst>
      </pc:sldChg>
      <pc:sldChg chg="ord modTransition">
        <pc:chgData name="Bruno Capuano" userId="bef06dffdb192125" providerId="LiveId" clId="{CC7791B1-7856-4B10-9345-B646B3E1F8DC}" dt="2018-10-03T17:12:12.012" v="253"/>
        <pc:sldMkLst>
          <pc:docMk/>
          <pc:sldMk cId="2994477462" sldId="2294"/>
        </pc:sldMkLst>
      </pc:sldChg>
      <pc:sldChg chg="modTransition">
        <pc:chgData name="Bruno Capuano" userId="bef06dffdb192125" providerId="LiveId" clId="{CC7791B1-7856-4B10-9345-B646B3E1F8DC}" dt="2018-10-03T17:11:36.598" v="247"/>
        <pc:sldMkLst>
          <pc:docMk/>
          <pc:sldMk cId="3589475512" sldId="2305"/>
        </pc:sldMkLst>
      </pc:sldChg>
      <pc:sldChg chg="modTransition">
        <pc:chgData name="Bruno Capuano" userId="bef06dffdb192125" providerId="LiveId" clId="{CC7791B1-7856-4B10-9345-B646B3E1F8DC}" dt="2018-10-03T17:11:30.490" v="246"/>
        <pc:sldMkLst>
          <pc:docMk/>
          <pc:sldMk cId="4018650532" sldId="2324"/>
        </pc:sldMkLst>
      </pc:sldChg>
      <pc:sldChg chg="modSp ord">
        <pc:chgData name="Bruno Capuano" userId="bef06dffdb192125" providerId="LiveId" clId="{CC7791B1-7856-4B10-9345-B646B3E1F8DC}" dt="2018-10-03T17:13:58.570" v="308" actId="20577"/>
        <pc:sldMkLst>
          <pc:docMk/>
          <pc:sldMk cId="40596610" sldId="2359"/>
        </pc:sldMkLst>
        <pc:spChg chg="mod">
          <ac:chgData name="Bruno Capuano" userId="bef06dffdb192125" providerId="LiveId" clId="{CC7791B1-7856-4B10-9345-B646B3E1F8DC}" dt="2018-10-03T17:13:58.570" v="308" actId="20577"/>
          <ac:spMkLst>
            <pc:docMk/>
            <pc:sldMk cId="40596610" sldId="2359"/>
            <ac:spMk id="2" creationId="{00000000-0000-0000-0000-000000000000}"/>
          </ac:spMkLst>
        </pc:spChg>
      </pc:sldChg>
      <pc:sldChg chg="modSp ord modTransition">
        <pc:chgData name="Bruno Capuano" userId="bef06dffdb192125" providerId="LiveId" clId="{CC7791B1-7856-4B10-9345-B646B3E1F8DC}" dt="2018-10-03T17:12:20.435" v="255" actId="27636"/>
        <pc:sldMkLst>
          <pc:docMk/>
          <pc:sldMk cId="3132132942" sldId="2360"/>
        </pc:sldMkLst>
        <pc:spChg chg="mod">
          <ac:chgData name="Bruno Capuano" userId="bef06dffdb192125" providerId="LiveId" clId="{CC7791B1-7856-4B10-9345-B646B3E1F8DC}" dt="2018-10-03T17:12:20.435" v="255" actId="27636"/>
          <ac:spMkLst>
            <pc:docMk/>
            <pc:sldMk cId="3132132942" sldId="2360"/>
            <ac:spMk id="31" creationId="{208F1643-EE05-498A-BED7-F2EFB5C9A06D}"/>
          </ac:spMkLst>
        </pc:spChg>
      </pc:sldChg>
      <pc:sldChg chg="ord">
        <pc:chgData name="Bruno Capuano" userId="bef06dffdb192125" providerId="LiveId" clId="{CC7791B1-7856-4B10-9345-B646B3E1F8DC}" dt="2018-10-03T17:08:56.229" v="145"/>
        <pc:sldMkLst>
          <pc:docMk/>
          <pc:sldMk cId="1841551348" sldId="2368"/>
        </pc:sldMkLst>
      </pc:sldChg>
      <pc:sldChg chg="addSp modSp add">
        <pc:chgData name="Bruno Capuano" userId="bef06dffdb192125" providerId="LiveId" clId="{CC7791B1-7856-4B10-9345-B646B3E1F8DC}" dt="2018-10-03T17:09:31.457" v="169" actId="403"/>
        <pc:sldMkLst>
          <pc:docMk/>
          <pc:sldMk cId="1455272286" sldId="2373"/>
        </pc:sldMkLst>
        <pc:spChg chg="add mod">
          <ac:chgData name="Bruno Capuano" userId="bef06dffdb192125" providerId="LiveId" clId="{CC7791B1-7856-4B10-9345-B646B3E1F8DC}" dt="2018-10-03T17:09:31.457" v="169" actId="403"/>
          <ac:spMkLst>
            <pc:docMk/>
            <pc:sldMk cId="1455272286" sldId="2373"/>
            <ac:spMk id="5" creationId="{41AAF3AE-BF9C-4F2F-879D-14E8D2A22D6C}"/>
          </ac:spMkLst>
        </pc:spChg>
      </pc:sldChg>
      <pc:sldChg chg="modSp add ord">
        <pc:chgData name="Bruno Capuano" userId="bef06dffdb192125" providerId="LiveId" clId="{CC7791B1-7856-4B10-9345-B646B3E1F8DC}" dt="2018-10-03T17:09:51.338" v="182" actId="403"/>
        <pc:sldMkLst>
          <pc:docMk/>
          <pc:sldMk cId="3363060226" sldId="2377"/>
        </pc:sldMkLst>
        <pc:spChg chg="mod">
          <ac:chgData name="Bruno Capuano" userId="bef06dffdb192125" providerId="LiveId" clId="{CC7791B1-7856-4B10-9345-B646B3E1F8DC}" dt="2018-10-03T17:09:51.338" v="182" actId="403"/>
          <ac:spMkLst>
            <pc:docMk/>
            <pc:sldMk cId="3363060226" sldId="2377"/>
            <ac:spMk id="5" creationId="{41AAF3AE-BF9C-4F2F-879D-14E8D2A22D6C}"/>
          </ac:spMkLst>
        </pc:spChg>
      </pc:sldChg>
    </pc:docChg>
  </pc:docChgLst>
  <pc:docChgLst>
    <pc:chgData name="Bruno Capuano" userId="bef06dffdb192125" providerId="LiveId" clId="{6D9BC323-5C49-4AF0-BCD6-DB83AD806E17}"/>
    <pc:docChg chg="undo custSel addSld delSld modSld modMainMaster delSection modSection">
      <pc:chgData name="Bruno Capuano" userId="bef06dffdb192125" providerId="LiveId" clId="{6D9BC323-5C49-4AF0-BCD6-DB83AD806E17}" dt="2022-05-18T12:14:05.570" v="220" actId="729"/>
      <pc:docMkLst>
        <pc:docMk/>
      </pc:docMkLst>
      <pc:sldChg chg="delSp modSp add mod modClrScheme chgLayout">
        <pc:chgData name="Bruno Capuano" userId="bef06dffdb192125" providerId="LiveId" clId="{6D9BC323-5C49-4AF0-BCD6-DB83AD806E17}" dt="2022-05-16T13:37:43.574" v="121" actId="403"/>
        <pc:sldMkLst>
          <pc:docMk/>
          <pc:sldMk cId="0" sldId="258"/>
        </pc:sldMkLst>
        <pc:spChg chg="mod ord">
          <ac:chgData name="Bruno Capuano" userId="bef06dffdb192125" providerId="LiveId" clId="{6D9BC323-5C49-4AF0-BCD6-DB83AD806E17}" dt="2022-05-16T13:37:20.627" v="112" actId="700"/>
          <ac:spMkLst>
            <pc:docMk/>
            <pc:sldMk cId="0" sldId="258"/>
            <ac:spMk id="161" creationId="{00000000-0000-0000-0000-000000000000}"/>
          </ac:spMkLst>
        </pc:spChg>
        <pc:spChg chg="del">
          <ac:chgData name="Bruno Capuano" userId="bef06dffdb192125" providerId="LiveId" clId="{6D9BC323-5C49-4AF0-BCD6-DB83AD806E17}" dt="2022-05-16T13:37:20.627" v="112" actId="700"/>
          <ac:spMkLst>
            <pc:docMk/>
            <pc:sldMk cId="0" sldId="258"/>
            <ac:spMk id="162" creationId="{00000000-0000-0000-0000-000000000000}"/>
          </ac:spMkLst>
        </pc:spChg>
        <pc:spChg chg="mod ord">
          <ac:chgData name="Bruno Capuano" userId="bef06dffdb192125" providerId="LiveId" clId="{6D9BC323-5C49-4AF0-BCD6-DB83AD806E17}" dt="2022-05-16T13:37:43.574" v="121" actId="403"/>
          <ac:spMkLst>
            <pc:docMk/>
            <pc:sldMk cId="0" sldId="258"/>
            <ac:spMk id="163" creationId="{00000000-0000-0000-0000-000000000000}"/>
          </ac:spMkLst>
        </pc:spChg>
      </pc:sldChg>
      <pc:sldChg chg="delSp modSp add mod modClrScheme chgLayout">
        <pc:chgData name="Bruno Capuano" userId="bef06dffdb192125" providerId="LiveId" clId="{6D9BC323-5C49-4AF0-BCD6-DB83AD806E17}" dt="2022-05-16T13:37:48.216" v="126" actId="403"/>
        <pc:sldMkLst>
          <pc:docMk/>
          <pc:sldMk cId="0" sldId="259"/>
        </pc:sldMkLst>
        <pc:spChg chg="mod ord">
          <ac:chgData name="Bruno Capuano" userId="bef06dffdb192125" providerId="LiveId" clId="{6D9BC323-5C49-4AF0-BCD6-DB83AD806E17}" dt="2022-05-16T13:37:28.963" v="114" actId="700"/>
          <ac:spMkLst>
            <pc:docMk/>
            <pc:sldMk cId="0" sldId="259"/>
            <ac:spMk id="165" creationId="{00000000-0000-0000-0000-000000000000}"/>
          </ac:spMkLst>
        </pc:spChg>
        <pc:spChg chg="del">
          <ac:chgData name="Bruno Capuano" userId="bef06dffdb192125" providerId="LiveId" clId="{6D9BC323-5C49-4AF0-BCD6-DB83AD806E17}" dt="2022-05-16T13:37:28.963" v="114" actId="700"/>
          <ac:spMkLst>
            <pc:docMk/>
            <pc:sldMk cId="0" sldId="259"/>
            <ac:spMk id="166" creationId="{00000000-0000-0000-0000-000000000000}"/>
          </ac:spMkLst>
        </pc:spChg>
        <pc:spChg chg="mod ord">
          <ac:chgData name="Bruno Capuano" userId="bef06dffdb192125" providerId="LiveId" clId="{6D9BC323-5C49-4AF0-BCD6-DB83AD806E17}" dt="2022-05-16T13:37:48.216" v="126" actId="403"/>
          <ac:spMkLst>
            <pc:docMk/>
            <pc:sldMk cId="0" sldId="259"/>
            <ac:spMk id="167" creationId="{00000000-0000-0000-0000-000000000000}"/>
          </ac:spMkLst>
        </pc:spChg>
      </pc:sldChg>
      <pc:sldChg chg="delSp modSp add mod modClrScheme modShow chgLayout">
        <pc:chgData name="Bruno Capuano" userId="bef06dffdb192125" providerId="LiveId" clId="{6D9BC323-5C49-4AF0-BCD6-DB83AD806E17}" dt="2022-05-18T11:59:21.709" v="197" actId="729"/>
        <pc:sldMkLst>
          <pc:docMk/>
          <pc:sldMk cId="0" sldId="260"/>
        </pc:sldMkLst>
        <pc:spChg chg="mod ord">
          <ac:chgData name="Bruno Capuano" userId="bef06dffdb192125" providerId="LiveId" clId="{6D9BC323-5C49-4AF0-BCD6-DB83AD806E17}" dt="2022-05-16T13:37:33.269" v="115" actId="700"/>
          <ac:spMkLst>
            <pc:docMk/>
            <pc:sldMk cId="0" sldId="260"/>
            <ac:spMk id="169" creationId="{00000000-0000-0000-0000-000000000000}"/>
          </ac:spMkLst>
        </pc:spChg>
        <pc:spChg chg="del">
          <ac:chgData name="Bruno Capuano" userId="bef06dffdb192125" providerId="LiveId" clId="{6D9BC323-5C49-4AF0-BCD6-DB83AD806E17}" dt="2022-05-16T13:37:33.269" v="115" actId="700"/>
          <ac:spMkLst>
            <pc:docMk/>
            <pc:sldMk cId="0" sldId="260"/>
            <ac:spMk id="170" creationId="{00000000-0000-0000-0000-000000000000}"/>
          </ac:spMkLst>
        </pc:spChg>
        <pc:spChg chg="mod ord">
          <ac:chgData name="Bruno Capuano" userId="bef06dffdb192125" providerId="LiveId" clId="{6D9BC323-5C49-4AF0-BCD6-DB83AD806E17}" dt="2022-05-16T13:37:53.711" v="130" actId="403"/>
          <ac:spMkLst>
            <pc:docMk/>
            <pc:sldMk cId="0" sldId="260"/>
            <ac:spMk id="171" creationId="{00000000-0000-0000-0000-000000000000}"/>
          </ac:spMkLst>
        </pc:spChg>
      </pc:sldChg>
      <pc:sldChg chg="delSp modSp add mod modClrScheme chgLayout">
        <pc:chgData name="Bruno Capuano" userId="bef06dffdb192125" providerId="LiveId" clId="{6D9BC323-5C49-4AF0-BCD6-DB83AD806E17}" dt="2022-05-16T13:37:58.313" v="136" actId="403"/>
        <pc:sldMkLst>
          <pc:docMk/>
          <pc:sldMk cId="0" sldId="261"/>
        </pc:sldMkLst>
        <pc:spChg chg="mod ord">
          <ac:chgData name="Bruno Capuano" userId="bef06dffdb192125" providerId="LiveId" clId="{6D9BC323-5C49-4AF0-BCD6-DB83AD806E17}" dt="2022-05-16T13:37:37.098" v="116" actId="700"/>
          <ac:spMkLst>
            <pc:docMk/>
            <pc:sldMk cId="0" sldId="261"/>
            <ac:spMk id="173" creationId="{00000000-0000-0000-0000-000000000000}"/>
          </ac:spMkLst>
        </pc:spChg>
        <pc:spChg chg="del">
          <ac:chgData name="Bruno Capuano" userId="bef06dffdb192125" providerId="LiveId" clId="{6D9BC323-5C49-4AF0-BCD6-DB83AD806E17}" dt="2022-05-16T13:37:37.098" v="116" actId="700"/>
          <ac:spMkLst>
            <pc:docMk/>
            <pc:sldMk cId="0" sldId="261"/>
            <ac:spMk id="174" creationId="{00000000-0000-0000-0000-000000000000}"/>
          </ac:spMkLst>
        </pc:spChg>
        <pc:spChg chg="mod ord">
          <ac:chgData name="Bruno Capuano" userId="bef06dffdb192125" providerId="LiveId" clId="{6D9BC323-5C49-4AF0-BCD6-DB83AD806E17}" dt="2022-05-16T13:37:58.313" v="136" actId="403"/>
          <ac:spMkLst>
            <pc:docMk/>
            <pc:sldMk cId="0" sldId="261"/>
            <ac:spMk id="175" creationId="{00000000-0000-0000-0000-000000000000}"/>
          </ac:spMkLst>
        </pc:spChg>
      </pc:sldChg>
      <pc:sldChg chg="del">
        <pc:chgData name="Bruno Capuano" userId="bef06dffdb192125" providerId="LiveId" clId="{6D9BC323-5C49-4AF0-BCD6-DB83AD806E17}" dt="2022-05-16T13:35:31.205" v="81" actId="47"/>
        <pc:sldMkLst>
          <pc:docMk/>
          <pc:sldMk cId="1452687203" sldId="261"/>
        </pc:sldMkLst>
      </pc:sldChg>
      <pc:sldChg chg="del">
        <pc:chgData name="Bruno Capuano" userId="bef06dffdb192125" providerId="LiveId" clId="{6D9BC323-5C49-4AF0-BCD6-DB83AD806E17}" dt="2022-05-16T13:35:31.205" v="81" actId="47"/>
        <pc:sldMkLst>
          <pc:docMk/>
          <pc:sldMk cId="3410292549" sldId="11361"/>
        </pc:sldMkLst>
      </pc:sldChg>
      <pc:sldChg chg="del">
        <pc:chgData name="Bruno Capuano" userId="bef06dffdb192125" providerId="LiveId" clId="{6D9BC323-5C49-4AF0-BCD6-DB83AD806E17}" dt="2022-05-16T13:35:31.205" v="81" actId="47"/>
        <pc:sldMkLst>
          <pc:docMk/>
          <pc:sldMk cId="314781041" sldId="11396"/>
        </pc:sldMkLst>
      </pc:sldChg>
      <pc:sldChg chg="del">
        <pc:chgData name="Bruno Capuano" userId="bef06dffdb192125" providerId="LiveId" clId="{6D9BC323-5C49-4AF0-BCD6-DB83AD806E17}" dt="2022-05-16T13:35:31.205" v="81" actId="47"/>
        <pc:sldMkLst>
          <pc:docMk/>
          <pc:sldMk cId="3458614883" sldId="11398"/>
        </pc:sldMkLst>
      </pc:sldChg>
      <pc:sldChg chg="del">
        <pc:chgData name="Bruno Capuano" userId="bef06dffdb192125" providerId="LiveId" clId="{6D9BC323-5C49-4AF0-BCD6-DB83AD806E17}" dt="2022-05-16T13:35:31.205" v="81" actId="47"/>
        <pc:sldMkLst>
          <pc:docMk/>
          <pc:sldMk cId="2779902597" sldId="11407"/>
        </pc:sldMkLst>
      </pc:sldChg>
      <pc:sldChg chg="modSp del mod">
        <pc:chgData name="Bruno Capuano" userId="bef06dffdb192125" providerId="LiveId" clId="{6D9BC323-5C49-4AF0-BCD6-DB83AD806E17}" dt="2022-05-18T12:05:15.931" v="203" actId="47"/>
        <pc:sldMkLst>
          <pc:docMk/>
          <pc:sldMk cId="1279947672" sldId="11420"/>
        </pc:sldMkLst>
        <pc:spChg chg="mod">
          <ac:chgData name="Bruno Capuano" userId="bef06dffdb192125" providerId="LiveId" clId="{6D9BC323-5C49-4AF0-BCD6-DB83AD806E17}" dt="2022-05-16T13:32:49.925" v="8"/>
          <ac:spMkLst>
            <pc:docMk/>
            <pc:sldMk cId="1279947672" sldId="11420"/>
            <ac:spMk id="8" creationId="{57D137D2-0193-894E-9474-A0B488411BE4}"/>
          </ac:spMkLst>
        </pc:spChg>
      </pc:sldChg>
      <pc:sldChg chg="modSp">
        <pc:chgData name="Bruno Capuano" userId="bef06dffdb192125" providerId="LiveId" clId="{6D9BC323-5C49-4AF0-BCD6-DB83AD806E17}" dt="2022-05-16T13:34:51.298" v="80" actId="20577"/>
        <pc:sldMkLst>
          <pc:docMk/>
          <pc:sldMk cId="1267936707" sldId="11421"/>
        </pc:sldMkLst>
        <pc:graphicFrameChg chg="mod">
          <ac:chgData name="Bruno Capuano" userId="bef06dffdb192125" providerId="LiveId" clId="{6D9BC323-5C49-4AF0-BCD6-DB83AD806E17}" dt="2022-05-16T13:34:51.298" v="80" actId="20577"/>
          <ac:graphicFrameMkLst>
            <pc:docMk/>
            <pc:sldMk cId="1267936707" sldId="11421"/>
            <ac:graphicFrameMk id="12" creationId="{E83E5CEA-20F7-481F-B369-45B31CE04B05}"/>
          </ac:graphicFrameMkLst>
        </pc:graphicFrameChg>
      </pc:sldChg>
      <pc:sldChg chg="del">
        <pc:chgData name="Bruno Capuano" userId="bef06dffdb192125" providerId="LiveId" clId="{6D9BC323-5C49-4AF0-BCD6-DB83AD806E17}" dt="2022-05-16T13:35:34.109" v="82" actId="47"/>
        <pc:sldMkLst>
          <pc:docMk/>
          <pc:sldMk cId="2506984258" sldId="11424"/>
        </pc:sldMkLst>
      </pc:sldChg>
      <pc:sldChg chg="del">
        <pc:chgData name="Bruno Capuano" userId="bef06dffdb192125" providerId="LiveId" clId="{6D9BC323-5C49-4AF0-BCD6-DB83AD806E17}" dt="2022-05-16T13:35:37.218" v="83" actId="47"/>
        <pc:sldMkLst>
          <pc:docMk/>
          <pc:sldMk cId="4016294828" sldId="11438"/>
        </pc:sldMkLst>
      </pc:sldChg>
      <pc:sldChg chg="del">
        <pc:chgData name="Bruno Capuano" userId="bef06dffdb192125" providerId="LiveId" clId="{6D9BC323-5C49-4AF0-BCD6-DB83AD806E17}" dt="2022-05-16T13:35:34.109" v="82" actId="47"/>
        <pc:sldMkLst>
          <pc:docMk/>
          <pc:sldMk cId="2906549080" sldId="2076138668"/>
        </pc:sldMkLst>
      </pc:sldChg>
      <pc:sldChg chg="del">
        <pc:chgData name="Bruno Capuano" userId="bef06dffdb192125" providerId="LiveId" clId="{6D9BC323-5C49-4AF0-BCD6-DB83AD806E17}" dt="2022-05-16T13:35:31.205" v="81" actId="47"/>
        <pc:sldMkLst>
          <pc:docMk/>
          <pc:sldMk cId="235861694" sldId="2076138669"/>
        </pc:sldMkLst>
      </pc:sldChg>
      <pc:sldChg chg="del">
        <pc:chgData name="Bruno Capuano" userId="bef06dffdb192125" providerId="LiveId" clId="{6D9BC323-5C49-4AF0-BCD6-DB83AD806E17}" dt="2022-05-16T13:35:31.205" v="81" actId="47"/>
        <pc:sldMkLst>
          <pc:docMk/>
          <pc:sldMk cId="2370765975" sldId="2076138670"/>
        </pc:sldMkLst>
      </pc:sldChg>
      <pc:sldChg chg="del">
        <pc:chgData name="Bruno Capuano" userId="bef06dffdb192125" providerId="LiveId" clId="{6D9BC323-5C49-4AF0-BCD6-DB83AD806E17}" dt="2022-05-16T13:35:31.205" v="81" actId="47"/>
        <pc:sldMkLst>
          <pc:docMk/>
          <pc:sldMk cId="400126634" sldId="2076138671"/>
        </pc:sldMkLst>
      </pc:sldChg>
      <pc:sldChg chg="del">
        <pc:chgData name="Bruno Capuano" userId="bef06dffdb192125" providerId="LiveId" clId="{6D9BC323-5C49-4AF0-BCD6-DB83AD806E17}" dt="2022-05-16T13:35:31.205" v="81" actId="47"/>
        <pc:sldMkLst>
          <pc:docMk/>
          <pc:sldMk cId="3029779221" sldId="2076138672"/>
        </pc:sldMkLst>
      </pc:sldChg>
      <pc:sldChg chg="del">
        <pc:chgData name="Bruno Capuano" userId="bef06dffdb192125" providerId="LiveId" clId="{6D9BC323-5C49-4AF0-BCD6-DB83AD806E17}" dt="2022-05-16T13:35:34.109" v="82" actId="47"/>
        <pc:sldMkLst>
          <pc:docMk/>
          <pc:sldMk cId="3816904104" sldId="2076138674"/>
        </pc:sldMkLst>
      </pc:sldChg>
      <pc:sldChg chg="del">
        <pc:chgData name="Bruno Capuano" userId="bef06dffdb192125" providerId="LiveId" clId="{6D9BC323-5C49-4AF0-BCD6-DB83AD806E17}" dt="2022-05-16T13:35:34.109" v="82" actId="47"/>
        <pc:sldMkLst>
          <pc:docMk/>
          <pc:sldMk cId="2026145920" sldId="2076138678"/>
        </pc:sldMkLst>
      </pc:sldChg>
      <pc:sldChg chg="del">
        <pc:chgData name="Bruno Capuano" userId="bef06dffdb192125" providerId="LiveId" clId="{6D9BC323-5C49-4AF0-BCD6-DB83AD806E17}" dt="2022-05-16T13:35:34.109" v="82" actId="47"/>
        <pc:sldMkLst>
          <pc:docMk/>
          <pc:sldMk cId="1510790801" sldId="2076138679"/>
        </pc:sldMkLst>
      </pc:sldChg>
      <pc:sldChg chg="del">
        <pc:chgData name="Bruno Capuano" userId="bef06dffdb192125" providerId="LiveId" clId="{6D9BC323-5C49-4AF0-BCD6-DB83AD806E17}" dt="2022-05-16T13:35:34.109" v="82" actId="47"/>
        <pc:sldMkLst>
          <pc:docMk/>
          <pc:sldMk cId="1605724948" sldId="2076138680"/>
        </pc:sldMkLst>
      </pc:sldChg>
      <pc:sldChg chg="modSp mod">
        <pc:chgData name="Bruno Capuano" userId="bef06dffdb192125" providerId="LiveId" clId="{6D9BC323-5C49-4AF0-BCD6-DB83AD806E17}" dt="2022-05-16T13:38:08.500" v="137"/>
        <pc:sldMkLst>
          <pc:docMk/>
          <pc:sldMk cId="3128565801" sldId="2076138681"/>
        </pc:sldMkLst>
        <pc:spChg chg="mod">
          <ac:chgData name="Bruno Capuano" userId="bef06dffdb192125" providerId="LiveId" clId="{6D9BC323-5C49-4AF0-BCD6-DB83AD806E17}" dt="2022-05-16T13:38:08.500" v="137"/>
          <ac:spMkLst>
            <pc:docMk/>
            <pc:sldMk cId="3128565801" sldId="2076138681"/>
            <ac:spMk id="9" creationId="{8948B441-3952-7347-80A7-4B5BEB01DF34}"/>
          </ac:spMkLst>
        </pc:spChg>
      </pc:sldChg>
      <pc:sldChg chg="addSp delSp modSp new mod modClrScheme chgLayout">
        <pc:chgData name="Bruno Capuano" userId="bef06dffdb192125" providerId="LiveId" clId="{6D9BC323-5C49-4AF0-BCD6-DB83AD806E17}" dt="2022-05-16T13:36:54.187" v="109" actId="1076"/>
        <pc:sldMkLst>
          <pc:docMk/>
          <pc:sldMk cId="2770609916" sldId="2076138682"/>
        </pc:sldMkLst>
        <pc:spChg chg="del mod ord">
          <ac:chgData name="Bruno Capuano" userId="bef06dffdb192125" providerId="LiveId" clId="{6D9BC323-5C49-4AF0-BCD6-DB83AD806E17}" dt="2022-05-16T13:35:59.461" v="86" actId="700"/>
          <ac:spMkLst>
            <pc:docMk/>
            <pc:sldMk cId="2770609916" sldId="2076138682"/>
            <ac:spMk id="2" creationId="{26AFDE4E-1890-C550-2DAF-AE1CBBE1563A}"/>
          </ac:spMkLst>
        </pc:spChg>
        <pc:spChg chg="add mod ord">
          <ac:chgData name="Bruno Capuano" userId="bef06dffdb192125" providerId="LiveId" clId="{6D9BC323-5C49-4AF0-BCD6-DB83AD806E17}" dt="2022-05-16T13:36:25.739" v="94"/>
          <ac:spMkLst>
            <pc:docMk/>
            <pc:sldMk cId="2770609916" sldId="2076138682"/>
            <ac:spMk id="3" creationId="{4BB4F4AD-B7A7-8022-BC78-0A2EC981F9D2}"/>
          </ac:spMkLst>
        </pc:spChg>
        <pc:spChg chg="add mod ord">
          <ac:chgData name="Bruno Capuano" userId="bef06dffdb192125" providerId="LiveId" clId="{6D9BC323-5C49-4AF0-BCD6-DB83AD806E17}" dt="2022-05-16T13:36:46.596" v="108" actId="403"/>
          <ac:spMkLst>
            <pc:docMk/>
            <pc:sldMk cId="2770609916" sldId="2076138682"/>
            <ac:spMk id="4" creationId="{936E950C-AF48-5E0A-8C4F-3A5369DC1EE5}"/>
          </ac:spMkLst>
        </pc:spChg>
        <pc:picChg chg="add mod">
          <ac:chgData name="Bruno Capuano" userId="bef06dffdb192125" providerId="LiveId" clId="{6D9BC323-5C49-4AF0-BCD6-DB83AD806E17}" dt="2022-05-16T13:36:54.187" v="109" actId="1076"/>
          <ac:picMkLst>
            <pc:docMk/>
            <pc:sldMk cId="2770609916" sldId="2076138682"/>
            <ac:picMk id="6" creationId="{5442CE45-B435-BF11-F010-DA6EDCBCA783}"/>
          </ac:picMkLst>
        </pc:picChg>
      </pc:sldChg>
      <pc:sldChg chg="add del">
        <pc:chgData name="Bruno Capuano" userId="bef06dffdb192125" providerId="LiveId" clId="{6D9BC323-5C49-4AF0-BCD6-DB83AD806E17}" dt="2022-05-18T12:05:22.636" v="205" actId="47"/>
        <pc:sldMkLst>
          <pc:docMk/>
          <pc:sldMk cId="3101835236" sldId="2076138683"/>
        </pc:sldMkLst>
      </pc:sldChg>
      <pc:sldChg chg="add del">
        <pc:chgData name="Bruno Capuano" userId="bef06dffdb192125" providerId="LiveId" clId="{6D9BC323-5C49-4AF0-BCD6-DB83AD806E17}" dt="2022-05-16T13:37:24.285" v="113" actId="47"/>
        <pc:sldMkLst>
          <pc:docMk/>
          <pc:sldMk cId="3714646415" sldId="2076138683"/>
        </pc:sldMkLst>
      </pc:sldChg>
      <pc:sldChg chg="addSp delSp modSp new mod modClrScheme chgLayout modNotesTx">
        <pc:chgData name="Bruno Capuano" userId="bef06dffdb192125" providerId="LiveId" clId="{6D9BC323-5C49-4AF0-BCD6-DB83AD806E17}" dt="2022-05-18T12:12:40.929" v="211" actId="478"/>
        <pc:sldMkLst>
          <pc:docMk/>
          <pc:sldMk cId="1350343939" sldId="2076138684"/>
        </pc:sldMkLst>
        <pc:spChg chg="mod ord">
          <ac:chgData name="Bruno Capuano" userId="bef06dffdb192125" providerId="LiveId" clId="{6D9BC323-5C49-4AF0-BCD6-DB83AD806E17}" dt="2022-05-16T13:42:44.247" v="181" actId="700"/>
          <ac:spMkLst>
            <pc:docMk/>
            <pc:sldMk cId="1350343939" sldId="2076138684"/>
            <ac:spMk id="2" creationId="{24B8915B-7746-49FB-1EA8-1B29BD1AD627}"/>
          </ac:spMkLst>
        </pc:spChg>
        <pc:spChg chg="mod ord">
          <ac:chgData name="Bruno Capuano" userId="bef06dffdb192125" providerId="LiveId" clId="{6D9BC323-5C49-4AF0-BCD6-DB83AD806E17}" dt="2022-05-16T13:43:30.757" v="193" actId="14100"/>
          <ac:spMkLst>
            <pc:docMk/>
            <pc:sldMk cId="1350343939" sldId="2076138684"/>
            <ac:spMk id="3" creationId="{AF62658C-F390-4F76-8B9E-25B1D3953FF9}"/>
          </ac:spMkLst>
        </pc:spChg>
        <pc:picChg chg="add mod modCrop">
          <ac:chgData name="Bruno Capuano" userId="bef06dffdb192125" providerId="LiveId" clId="{6D9BC323-5C49-4AF0-BCD6-DB83AD806E17}" dt="2022-05-16T13:43:25.039" v="192" actId="1076"/>
          <ac:picMkLst>
            <pc:docMk/>
            <pc:sldMk cId="1350343939" sldId="2076138684"/>
            <ac:picMk id="5" creationId="{DDE75259-B86B-2C79-8C59-961DC9EBE0B8}"/>
          </ac:picMkLst>
        </pc:picChg>
        <pc:picChg chg="add del mod">
          <ac:chgData name="Bruno Capuano" userId="bef06dffdb192125" providerId="LiveId" clId="{6D9BC323-5C49-4AF0-BCD6-DB83AD806E17}" dt="2022-05-18T12:12:40.929" v="211" actId="478"/>
          <ac:picMkLst>
            <pc:docMk/>
            <pc:sldMk cId="1350343939" sldId="2076138684"/>
            <ac:picMk id="6" creationId="{B4841B27-F0E4-F592-ED9D-F666D39CD339}"/>
          </ac:picMkLst>
        </pc:picChg>
      </pc:sldChg>
      <pc:sldChg chg="modSp add mod">
        <pc:chgData name="Bruno Capuano" userId="bef06dffdb192125" providerId="LiveId" clId="{6D9BC323-5C49-4AF0-BCD6-DB83AD806E17}" dt="2022-05-18T12:05:13.411" v="202" actId="27636"/>
        <pc:sldMkLst>
          <pc:docMk/>
          <pc:sldMk cId="2193842510" sldId="2076138685"/>
        </pc:sldMkLst>
        <pc:spChg chg="mod">
          <ac:chgData name="Bruno Capuano" userId="bef06dffdb192125" providerId="LiveId" clId="{6D9BC323-5C49-4AF0-BCD6-DB83AD806E17}" dt="2022-05-18T12:05:13.411" v="202" actId="27636"/>
          <ac:spMkLst>
            <pc:docMk/>
            <pc:sldMk cId="2193842510" sldId="2076138685"/>
            <ac:spMk id="2" creationId="{430F800C-C5F3-DF43-8DD1-6F3AE4D8CFC3}"/>
          </ac:spMkLst>
        </pc:spChg>
      </pc:sldChg>
      <pc:sldChg chg="add">
        <pc:chgData name="Bruno Capuano" userId="bef06dffdb192125" providerId="LiveId" clId="{6D9BC323-5C49-4AF0-BCD6-DB83AD806E17}" dt="2022-05-18T12:05:20.526" v="204"/>
        <pc:sldMkLst>
          <pc:docMk/>
          <pc:sldMk cId="4121787170" sldId="2076138686"/>
        </pc:sldMkLst>
      </pc:sldChg>
      <pc:sldChg chg="addSp delSp modSp add mod modShow">
        <pc:chgData name="Bruno Capuano" userId="bef06dffdb192125" providerId="LiveId" clId="{6D9BC323-5C49-4AF0-BCD6-DB83AD806E17}" dt="2022-05-18T12:14:05.570" v="220" actId="729"/>
        <pc:sldMkLst>
          <pc:docMk/>
          <pc:sldMk cId="2168464902" sldId="2076138687"/>
        </pc:sldMkLst>
        <pc:spChg chg="del">
          <ac:chgData name="Bruno Capuano" userId="bef06dffdb192125" providerId="LiveId" clId="{6D9BC323-5C49-4AF0-BCD6-DB83AD806E17}" dt="2022-05-18T12:12:46.636" v="213" actId="478"/>
          <ac:spMkLst>
            <pc:docMk/>
            <pc:sldMk cId="2168464902" sldId="2076138687"/>
            <ac:spMk id="3" creationId="{AF62658C-F390-4F76-8B9E-25B1D3953FF9}"/>
          </ac:spMkLst>
        </pc:spChg>
        <pc:spChg chg="add del mod">
          <ac:chgData name="Bruno Capuano" userId="bef06dffdb192125" providerId="LiveId" clId="{6D9BC323-5C49-4AF0-BCD6-DB83AD806E17}" dt="2022-05-18T12:12:48.032" v="214" actId="478"/>
          <ac:spMkLst>
            <pc:docMk/>
            <pc:sldMk cId="2168464902" sldId="2076138687"/>
            <ac:spMk id="7" creationId="{EF5BC717-3805-C0C7-642D-C73A6C8F5ABB}"/>
          </ac:spMkLst>
        </pc:spChg>
        <pc:picChg chg="del">
          <ac:chgData name="Bruno Capuano" userId="bef06dffdb192125" providerId="LiveId" clId="{6D9BC323-5C49-4AF0-BCD6-DB83AD806E17}" dt="2022-05-18T12:12:45.232" v="212" actId="478"/>
          <ac:picMkLst>
            <pc:docMk/>
            <pc:sldMk cId="2168464902" sldId="2076138687"/>
            <ac:picMk id="5" creationId="{DDE75259-B86B-2C79-8C59-961DC9EBE0B8}"/>
          </ac:picMkLst>
        </pc:picChg>
        <pc:picChg chg="del mod">
          <ac:chgData name="Bruno Capuano" userId="bef06dffdb192125" providerId="LiveId" clId="{6D9BC323-5C49-4AF0-BCD6-DB83AD806E17}" dt="2022-05-18T12:13:45.928" v="216" actId="478"/>
          <ac:picMkLst>
            <pc:docMk/>
            <pc:sldMk cId="2168464902" sldId="2076138687"/>
            <ac:picMk id="6" creationId="{B4841B27-F0E4-F592-ED9D-F666D39CD339}"/>
          </ac:picMkLst>
        </pc:picChg>
        <pc:picChg chg="add mod">
          <ac:chgData name="Bruno Capuano" userId="bef06dffdb192125" providerId="LiveId" clId="{6D9BC323-5C49-4AF0-BCD6-DB83AD806E17}" dt="2022-05-18T12:13:52.048" v="219" actId="14100"/>
          <ac:picMkLst>
            <pc:docMk/>
            <pc:sldMk cId="2168464902" sldId="2076138687"/>
            <ac:picMk id="9" creationId="{B363C2EC-61E4-6C04-01A4-A751DCFA923B}"/>
          </ac:picMkLst>
        </pc:picChg>
      </pc:sldChg>
      <pc:sldMasterChg chg="delSldLayout">
        <pc:chgData name="Bruno Capuano" userId="bef06dffdb192125" providerId="LiveId" clId="{6D9BC323-5C49-4AF0-BCD6-DB83AD806E17}" dt="2022-05-18T12:05:15.931" v="203" actId="47"/>
        <pc:sldMasterMkLst>
          <pc:docMk/>
          <pc:sldMasterMk cId="1473079544" sldId="2147484429"/>
        </pc:sldMasterMkLst>
        <pc:sldLayoutChg chg="del">
          <pc:chgData name="Bruno Capuano" userId="bef06dffdb192125" providerId="LiveId" clId="{6D9BC323-5C49-4AF0-BCD6-DB83AD806E17}" dt="2022-05-18T12:05:15.931" v="203" actId="47"/>
          <pc:sldLayoutMkLst>
            <pc:docMk/>
            <pc:sldMasterMk cId="1473079544" sldId="2147484429"/>
            <pc:sldLayoutMk cId="2362677385" sldId="2147484719"/>
          </pc:sldLayoutMkLst>
        </pc:sldLayoutChg>
      </pc:sldMasterChg>
      <pc:sldMasterChg chg="delSldLayout">
        <pc:chgData name="Bruno Capuano" userId="bef06dffdb192125" providerId="LiveId" clId="{6D9BC323-5C49-4AF0-BCD6-DB83AD806E17}" dt="2022-05-16T13:35:31.205" v="81" actId="47"/>
        <pc:sldMasterMkLst>
          <pc:docMk/>
          <pc:sldMasterMk cId="3590026675" sldId="2147484720"/>
        </pc:sldMasterMkLst>
        <pc:sldLayoutChg chg="del">
          <pc:chgData name="Bruno Capuano" userId="bef06dffdb192125" providerId="LiveId" clId="{6D9BC323-5C49-4AF0-BCD6-DB83AD806E17}" dt="2022-05-16T13:35:31.205" v="81" actId="47"/>
          <pc:sldLayoutMkLst>
            <pc:docMk/>
            <pc:sldMasterMk cId="3590026675" sldId="2147484720"/>
            <pc:sldLayoutMk cId="2112159878" sldId="2147484755"/>
          </pc:sldLayoutMkLst>
        </pc:sldLayoutChg>
      </pc:sldMasterChg>
      <pc:sldMasterChg chg="modSldLayout">
        <pc:chgData name="Bruno Capuano" userId="bef06dffdb192125" providerId="LiveId" clId="{6D9BC323-5C49-4AF0-BCD6-DB83AD806E17}" dt="2022-05-16T13:36:13.948" v="87" actId="478"/>
        <pc:sldMasterMkLst>
          <pc:docMk/>
          <pc:sldMasterMk cId="4239263991" sldId="2147484741"/>
        </pc:sldMasterMkLst>
        <pc:sldLayoutChg chg="delSp mod">
          <pc:chgData name="Bruno Capuano" userId="bef06dffdb192125" providerId="LiveId" clId="{6D9BC323-5C49-4AF0-BCD6-DB83AD806E17}" dt="2022-05-16T13:36:13.948" v="87" actId="478"/>
          <pc:sldLayoutMkLst>
            <pc:docMk/>
            <pc:sldMasterMk cId="4239263991" sldId="2147484741"/>
            <pc:sldLayoutMk cId="1689552756" sldId="2147484747"/>
          </pc:sldLayoutMkLst>
          <pc:grpChg chg="del">
            <ac:chgData name="Bruno Capuano" userId="bef06dffdb192125" providerId="LiveId" clId="{6D9BC323-5C49-4AF0-BCD6-DB83AD806E17}" dt="2022-05-16T13:36:13.948" v="87" actId="478"/>
            <ac:grpSpMkLst>
              <pc:docMk/>
              <pc:sldMasterMk cId="4239263991" sldId="2147484741"/>
              <pc:sldLayoutMk cId="1689552756" sldId="2147484747"/>
              <ac:grpSpMk id="27" creationId="{00000000-0000-0000-0000-000000000000}"/>
            </ac:grpSpMkLst>
          </pc:grpChg>
        </pc:sldLayoutChg>
      </pc:sldMasterChg>
    </pc:docChg>
  </pc:docChgLst>
  <pc:docChgLst>
    <pc:chgData name="Bruno Capuano" userId="bef06dffdb192125" providerId="LiveId" clId="{D0188639-0AB9-422A-8369-D54FC34AD08E}"/>
    <pc:docChg chg="modSld">
      <pc:chgData name="Bruno Capuano" userId="bef06dffdb192125" providerId="LiveId" clId="{D0188639-0AB9-422A-8369-D54FC34AD08E}" dt="2020-07-16T15:00:46.660" v="4" actId="6549"/>
      <pc:docMkLst>
        <pc:docMk/>
      </pc:docMkLst>
      <pc:sldChg chg="modSp mod">
        <pc:chgData name="Bruno Capuano" userId="bef06dffdb192125" providerId="LiveId" clId="{D0188639-0AB9-422A-8369-D54FC34AD08E}" dt="2020-07-16T15:00:46.660" v="4" actId="6549"/>
        <pc:sldMkLst>
          <pc:docMk/>
          <pc:sldMk cId="2277013431" sldId="11373"/>
        </pc:sldMkLst>
        <pc:spChg chg="mod">
          <ac:chgData name="Bruno Capuano" userId="bef06dffdb192125" providerId="LiveId" clId="{D0188639-0AB9-422A-8369-D54FC34AD08E}" dt="2020-07-16T15:00:46.660" v="4" actId="6549"/>
          <ac:spMkLst>
            <pc:docMk/>
            <pc:sldMk cId="2277013431" sldId="11373"/>
            <ac:spMk id="5" creationId="{33569E45-A0FB-4D37-9A3A-3259E8763E21}"/>
          </ac:spMkLst>
        </pc:spChg>
      </pc:sldChg>
    </pc:docChg>
  </pc:docChgLst>
  <pc:docChgLst>
    <pc:chgData name="Bruno Capuano" userId="bef06dffdb192125" providerId="LiveId" clId="{53FEB969-A3C8-4AFA-B1CC-697914E61424}"/>
    <pc:docChg chg="undo custSel addSld delSld modSld sldOrd delSection modSection">
      <pc:chgData name="Bruno Capuano" userId="bef06dffdb192125" providerId="LiveId" clId="{53FEB969-A3C8-4AFA-B1CC-697914E61424}" dt="2022-02-23T20:38:34.981" v="368" actId="47"/>
      <pc:docMkLst>
        <pc:docMk/>
      </pc:docMkLst>
      <pc:sldChg chg="del">
        <pc:chgData name="Bruno Capuano" userId="bef06dffdb192125" providerId="LiveId" clId="{53FEB969-A3C8-4AFA-B1CC-697914E61424}" dt="2022-02-23T20:24:58.555" v="180" actId="47"/>
        <pc:sldMkLst>
          <pc:docMk/>
          <pc:sldMk cId="3807704306" sldId="257"/>
        </pc:sldMkLst>
      </pc:sldChg>
      <pc:sldChg chg="del">
        <pc:chgData name="Bruno Capuano" userId="bef06dffdb192125" providerId="LiveId" clId="{53FEB969-A3C8-4AFA-B1CC-697914E61424}" dt="2022-02-23T20:26:48.886" v="235" actId="47"/>
        <pc:sldMkLst>
          <pc:docMk/>
          <pc:sldMk cId="2299835417" sldId="265"/>
        </pc:sldMkLst>
      </pc:sldChg>
      <pc:sldChg chg="del">
        <pc:chgData name="Bruno Capuano" userId="bef06dffdb192125" providerId="LiveId" clId="{53FEB969-A3C8-4AFA-B1CC-697914E61424}" dt="2022-02-23T20:26:48.886" v="235" actId="47"/>
        <pc:sldMkLst>
          <pc:docMk/>
          <pc:sldMk cId="2076460943" sldId="270"/>
        </pc:sldMkLst>
      </pc:sldChg>
      <pc:sldChg chg="del">
        <pc:chgData name="Bruno Capuano" userId="bef06dffdb192125" providerId="LiveId" clId="{53FEB969-A3C8-4AFA-B1CC-697914E61424}" dt="2022-02-23T20:37:32.343" v="359" actId="47"/>
        <pc:sldMkLst>
          <pc:docMk/>
          <pc:sldMk cId="2402802833" sldId="271"/>
        </pc:sldMkLst>
      </pc:sldChg>
      <pc:sldChg chg="addSp delSp modSp add mod">
        <pc:chgData name="Bruno Capuano" userId="bef06dffdb192125" providerId="LiveId" clId="{53FEB969-A3C8-4AFA-B1CC-697914E61424}" dt="2022-02-23T20:19:46.039" v="108"/>
        <pc:sldMkLst>
          <pc:docMk/>
          <pc:sldMk cId="2496517787" sldId="279"/>
        </pc:sldMkLst>
        <pc:spChg chg="add">
          <ac:chgData name="Bruno Capuano" userId="bef06dffdb192125" providerId="LiveId" clId="{53FEB969-A3C8-4AFA-B1CC-697914E61424}" dt="2022-02-23T20:19:39.146" v="107" actId="22"/>
          <ac:spMkLst>
            <pc:docMk/>
            <pc:sldMk cId="2496517787" sldId="279"/>
            <ac:spMk id="3" creationId="{8B73E98E-A18B-4C52-8C2A-E46200A333CD}"/>
          </ac:spMkLst>
        </pc:spChg>
        <pc:spChg chg="del">
          <ac:chgData name="Bruno Capuano" userId="bef06dffdb192125" providerId="LiveId" clId="{53FEB969-A3C8-4AFA-B1CC-697914E61424}" dt="2022-02-23T20:19:37.155" v="105" actId="478"/>
          <ac:spMkLst>
            <pc:docMk/>
            <pc:sldMk cId="2496517787" sldId="279"/>
            <ac:spMk id="5" creationId="{00000000-0000-0000-0000-000000000000}"/>
          </ac:spMkLst>
        </pc:spChg>
        <pc:spChg chg="del">
          <ac:chgData name="Bruno Capuano" userId="bef06dffdb192125" providerId="LiveId" clId="{53FEB969-A3C8-4AFA-B1CC-697914E61424}" dt="2022-02-23T20:19:38.776" v="106" actId="478"/>
          <ac:spMkLst>
            <pc:docMk/>
            <pc:sldMk cId="2496517787" sldId="279"/>
            <ac:spMk id="6" creationId="{00000000-0000-0000-0000-000000000000}"/>
          </ac:spMkLst>
        </pc:spChg>
        <pc:spChg chg="mod">
          <ac:chgData name="Bruno Capuano" userId="bef06dffdb192125" providerId="LiveId" clId="{53FEB969-A3C8-4AFA-B1CC-697914E61424}" dt="2022-02-23T20:19:46.039" v="108"/>
          <ac:spMkLst>
            <pc:docMk/>
            <pc:sldMk cId="2496517787" sldId="279"/>
            <ac:spMk id="17" creationId="{00000000-0000-0000-0000-000000000000}"/>
          </ac:spMkLst>
        </pc:spChg>
        <pc:picChg chg="add">
          <ac:chgData name="Bruno Capuano" userId="bef06dffdb192125" providerId="LiveId" clId="{53FEB969-A3C8-4AFA-B1CC-697914E61424}" dt="2022-02-23T20:19:39.146" v="107" actId="22"/>
          <ac:picMkLst>
            <pc:docMk/>
            <pc:sldMk cId="2496517787" sldId="279"/>
            <ac:picMk id="2" creationId="{E4585DFC-3AAF-44E3-9318-584B9A7A3F73}"/>
          </ac:picMkLst>
        </pc:picChg>
      </pc:sldChg>
      <pc:sldChg chg="del">
        <pc:chgData name="Bruno Capuano" userId="bef06dffdb192125" providerId="LiveId" clId="{53FEB969-A3C8-4AFA-B1CC-697914E61424}" dt="2022-02-23T20:26:12.225" v="227" actId="47"/>
        <pc:sldMkLst>
          <pc:docMk/>
          <pc:sldMk cId="847789001" sldId="431"/>
        </pc:sldMkLst>
      </pc:sldChg>
      <pc:sldChg chg="del">
        <pc:chgData name="Bruno Capuano" userId="bef06dffdb192125" providerId="LiveId" clId="{53FEB969-A3C8-4AFA-B1CC-697914E61424}" dt="2022-02-23T20:30:34.011" v="276" actId="47"/>
        <pc:sldMkLst>
          <pc:docMk/>
          <pc:sldMk cId="309083870" sldId="1198"/>
        </pc:sldMkLst>
      </pc:sldChg>
      <pc:sldChg chg="del">
        <pc:chgData name="Bruno Capuano" userId="bef06dffdb192125" providerId="LiveId" clId="{53FEB969-A3C8-4AFA-B1CC-697914E61424}" dt="2022-02-23T20:37:41.913" v="362" actId="47"/>
        <pc:sldMkLst>
          <pc:docMk/>
          <pc:sldMk cId="2573973698" sldId="2348"/>
        </pc:sldMkLst>
      </pc:sldChg>
      <pc:sldChg chg="del">
        <pc:chgData name="Bruno Capuano" userId="bef06dffdb192125" providerId="LiveId" clId="{53FEB969-A3C8-4AFA-B1CC-697914E61424}" dt="2022-02-23T20:37:37.243" v="361" actId="47"/>
        <pc:sldMkLst>
          <pc:docMk/>
          <pc:sldMk cId="3860431516" sldId="2429"/>
        </pc:sldMkLst>
      </pc:sldChg>
      <pc:sldChg chg="del">
        <pc:chgData name="Bruno Capuano" userId="bef06dffdb192125" providerId="LiveId" clId="{53FEB969-A3C8-4AFA-B1CC-697914E61424}" dt="2022-02-23T20:37:15.907" v="350" actId="47"/>
        <pc:sldMkLst>
          <pc:docMk/>
          <pc:sldMk cId="4188028795" sldId="4336"/>
        </pc:sldMkLst>
      </pc:sldChg>
      <pc:sldChg chg="del">
        <pc:chgData name="Bruno Capuano" userId="bef06dffdb192125" providerId="LiveId" clId="{53FEB969-A3C8-4AFA-B1CC-697914E61424}" dt="2022-02-23T20:37:41.913" v="362" actId="47"/>
        <pc:sldMkLst>
          <pc:docMk/>
          <pc:sldMk cId="2546963871" sldId="10066"/>
        </pc:sldMkLst>
      </pc:sldChg>
      <pc:sldChg chg="del">
        <pc:chgData name="Bruno Capuano" userId="bef06dffdb192125" providerId="LiveId" clId="{53FEB969-A3C8-4AFA-B1CC-697914E61424}" dt="2022-02-23T20:37:41.913" v="362" actId="47"/>
        <pc:sldMkLst>
          <pc:docMk/>
          <pc:sldMk cId="423556584" sldId="10074"/>
        </pc:sldMkLst>
      </pc:sldChg>
      <pc:sldChg chg="del">
        <pc:chgData name="Bruno Capuano" userId="bef06dffdb192125" providerId="LiveId" clId="{53FEB969-A3C8-4AFA-B1CC-697914E61424}" dt="2022-02-23T20:37:18.774" v="351" actId="47"/>
        <pc:sldMkLst>
          <pc:docMk/>
          <pc:sldMk cId="649094742" sldId="11234"/>
        </pc:sldMkLst>
      </pc:sldChg>
      <pc:sldChg chg="del">
        <pc:chgData name="Bruno Capuano" userId="bef06dffdb192125" providerId="LiveId" clId="{53FEB969-A3C8-4AFA-B1CC-697914E61424}" dt="2022-02-23T20:37:28.882" v="357" actId="47"/>
        <pc:sldMkLst>
          <pc:docMk/>
          <pc:sldMk cId="4286111644" sldId="11239"/>
        </pc:sldMkLst>
      </pc:sldChg>
      <pc:sldChg chg="del">
        <pc:chgData name="Bruno Capuano" userId="bef06dffdb192125" providerId="LiveId" clId="{53FEB969-A3C8-4AFA-B1CC-697914E61424}" dt="2022-02-23T20:37:29.843" v="358" actId="47"/>
        <pc:sldMkLst>
          <pc:docMk/>
          <pc:sldMk cId="772275805" sldId="11240"/>
        </pc:sldMkLst>
      </pc:sldChg>
      <pc:sldChg chg="del">
        <pc:chgData name="Bruno Capuano" userId="bef06dffdb192125" providerId="LiveId" clId="{53FEB969-A3C8-4AFA-B1CC-697914E61424}" dt="2022-02-23T20:34:21.658" v="349" actId="47"/>
        <pc:sldMkLst>
          <pc:docMk/>
          <pc:sldMk cId="3477367473" sldId="11253"/>
        </pc:sldMkLst>
      </pc:sldChg>
      <pc:sldChg chg="del">
        <pc:chgData name="Bruno Capuano" userId="bef06dffdb192125" providerId="LiveId" clId="{53FEB969-A3C8-4AFA-B1CC-697914E61424}" dt="2022-02-23T20:37:43.725" v="363" actId="47"/>
        <pc:sldMkLst>
          <pc:docMk/>
          <pc:sldMk cId="3220249974" sldId="11274"/>
        </pc:sldMkLst>
      </pc:sldChg>
      <pc:sldChg chg="del">
        <pc:chgData name="Bruno Capuano" userId="bef06dffdb192125" providerId="LiveId" clId="{53FEB969-A3C8-4AFA-B1CC-697914E61424}" dt="2022-02-23T20:16:31.490" v="51" actId="47"/>
        <pc:sldMkLst>
          <pc:docMk/>
          <pc:sldMk cId="88888194" sldId="11339"/>
        </pc:sldMkLst>
      </pc:sldChg>
      <pc:sldChg chg="del">
        <pc:chgData name="Bruno Capuano" userId="bef06dffdb192125" providerId="LiveId" clId="{53FEB969-A3C8-4AFA-B1CC-697914E61424}" dt="2022-02-23T20:37:33.333" v="360" actId="47"/>
        <pc:sldMkLst>
          <pc:docMk/>
          <pc:sldMk cId="2135879601" sldId="11341"/>
        </pc:sldMkLst>
      </pc:sldChg>
      <pc:sldChg chg="del">
        <pc:chgData name="Bruno Capuano" userId="bef06dffdb192125" providerId="LiveId" clId="{53FEB969-A3C8-4AFA-B1CC-697914E61424}" dt="2022-02-23T20:17:57.178" v="88" actId="47"/>
        <pc:sldMkLst>
          <pc:docMk/>
          <pc:sldMk cId="1285685664" sldId="11344"/>
        </pc:sldMkLst>
      </pc:sldChg>
      <pc:sldChg chg="del">
        <pc:chgData name="Bruno Capuano" userId="bef06dffdb192125" providerId="LiveId" clId="{53FEB969-A3C8-4AFA-B1CC-697914E61424}" dt="2022-02-23T20:19:48.701" v="109" actId="47"/>
        <pc:sldMkLst>
          <pc:docMk/>
          <pc:sldMk cId="3012822743" sldId="11345"/>
        </pc:sldMkLst>
      </pc:sldChg>
      <pc:sldChg chg="del">
        <pc:chgData name="Bruno Capuano" userId="bef06dffdb192125" providerId="LiveId" clId="{53FEB969-A3C8-4AFA-B1CC-697914E61424}" dt="2022-02-23T20:37:22.705" v="353" actId="47"/>
        <pc:sldMkLst>
          <pc:docMk/>
          <pc:sldMk cId="1631685523" sldId="11346"/>
        </pc:sldMkLst>
      </pc:sldChg>
      <pc:sldChg chg="del">
        <pc:chgData name="Bruno Capuano" userId="bef06dffdb192125" providerId="LiveId" clId="{53FEB969-A3C8-4AFA-B1CC-697914E61424}" dt="2022-02-23T20:37:20.099" v="352" actId="47"/>
        <pc:sldMkLst>
          <pc:docMk/>
          <pc:sldMk cId="1232992311" sldId="11348"/>
        </pc:sldMkLst>
      </pc:sldChg>
      <pc:sldChg chg="del">
        <pc:chgData name="Bruno Capuano" userId="bef06dffdb192125" providerId="LiveId" clId="{53FEB969-A3C8-4AFA-B1CC-697914E61424}" dt="2022-02-23T20:37:25.339" v="355" actId="47"/>
        <pc:sldMkLst>
          <pc:docMk/>
          <pc:sldMk cId="1035750514" sldId="11349"/>
        </pc:sldMkLst>
      </pc:sldChg>
      <pc:sldChg chg="del">
        <pc:chgData name="Bruno Capuano" userId="bef06dffdb192125" providerId="LiveId" clId="{53FEB969-A3C8-4AFA-B1CC-697914E61424}" dt="2022-02-23T20:37:23.768" v="354" actId="47"/>
        <pc:sldMkLst>
          <pc:docMk/>
          <pc:sldMk cId="3250175174" sldId="11350"/>
        </pc:sldMkLst>
      </pc:sldChg>
      <pc:sldChg chg="modSp del mod modClrScheme chgLayout">
        <pc:chgData name="Bruno Capuano" userId="bef06dffdb192125" providerId="LiveId" clId="{53FEB969-A3C8-4AFA-B1CC-697914E61424}" dt="2022-02-23T20:20:34.691" v="118" actId="47"/>
        <pc:sldMkLst>
          <pc:docMk/>
          <pc:sldMk cId="1559325418" sldId="11351"/>
        </pc:sldMkLst>
        <pc:spChg chg="mod ord">
          <ac:chgData name="Bruno Capuano" userId="bef06dffdb192125" providerId="LiveId" clId="{53FEB969-A3C8-4AFA-B1CC-697914E61424}" dt="2022-02-23T20:20:01.266" v="111" actId="700"/>
          <ac:spMkLst>
            <pc:docMk/>
            <pc:sldMk cId="1559325418" sldId="11351"/>
            <ac:spMk id="2" creationId="{CC6A5784-114B-4375-BCC6-727B92EE52E4}"/>
          </ac:spMkLst>
        </pc:spChg>
      </pc:sldChg>
      <pc:sldChg chg="modSp del mod">
        <pc:chgData name="Bruno Capuano" userId="bef06dffdb192125" providerId="LiveId" clId="{53FEB969-A3C8-4AFA-B1CC-697914E61424}" dt="2022-02-23T20:22:53.803" v="150" actId="47"/>
        <pc:sldMkLst>
          <pc:docMk/>
          <pc:sldMk cId="3753465122" sldId="11354"/>
        </pc:sldMkLst>
        <pc:spChg chg="mod">
          <ac:chgData name="Bruno Capuano" userId="bef06dffdb192125" providerId="LiveId" clId="{53FEB969-A3C8-4AFA-B1CC-697914E61424}" dt="2022-02-23T20:22:33.922" v="146"/>
          <ac:spMkLst>
            <pc:docMk/>
            <pc:sldMk cId="3753465122" sldId="11354"/>
            <ac:spMk id="5" creationId="{9C118DEC-7CE0-4D9D-9D37-75A5C7C2112B}"/>
          </ac:spMkLst>
        </pc:spChg>
      </pc:sldChg>
      <pc:sldChg chg="del">
        <pc:chgData name="Bruno Capuano" userId="bef06dffdb192125" providerId="LiveId" clId="{53FEB969-A3C8-4AFA-B1CC-697914E61424}" dt="2022-02-23T20:24:33.123" v="173" actId="47"/>
        <pc:sldMkLst>
          <pc:docMk/>
          <pc:sldMk cId="4274703937" sldId="11355"/>
        </pc:sldMkLst>
      </pc:sldChg>
      <pc:sldChg chg="del">
        <pc:chgData name="Bruno Capuano" userId="bef06dffdb192125" providerId="LiveId" clId="{53FEB969-A3C8-4AFA-B1CC-697914E61424}" dt="2022-02-23T20:21:20.884" v="128" actId="47"/>
        <pc:sldMkLst>
          <pc:docMk/>
          <pc:sldMk cId="875840424" sldId="11357"/>
        </pc:sldMkLst>
      </pc:sldChg>
      <pc:sldChg chg="del">
        <pc:chgData name="Bruno Capuano" userId="bef06dffdb192125" providerId="LiveId" clId="{53FEB969-A3C8-4AFA-B1CC-697914E61424}" dt="2022-02-23T20:18:12.530" v="93" actId="47"/>
        <pc:sldMkLst>
          <pc:docMk/>
          <pc:sldMk cId="1945909521" sldId="11359"/>
        </pc:sldMkLst>
      </pc:sldChg>
      <pc:sldChg chg="del">
        <pc:chgData name="Bruno Capuano" userId="bef06dffdb192125" providerId="LiveId" clId="{53FEB969-A3C8-4AFA-B1CC-697914E61424}" dt="2022-02-23T20:23:16.876" v="156" actId="47"/>
        <pc:sldMkLst>
          <pc:docMk/>
          <pc:sldMk cId="3635581263" sldId="11361"/>
        </pc:sldMkLst>
      </pc:sldChg>
      <pc:sldChg chg="modSp del mod">
        <pc:chgData name="Bruno Capuano" userId="bef06dffdb192125" providerId="LiveId" clId="{53FEB969-A3C8-4AFA-B1CC-697914E61424}" dt="2022-02-23T20:22:23.041" v="144" actId="47"/>
        <pc:sldMkLst>
          <pc:docMk/>
          <pc:sldMk cId="3542919851" sldId="11362"/>
        </pc:sldMkLst>
        <pc:spChg chg="mod">
          <ac:chgData name="Bruno Capuano" userId="bef06dffdb192125" providerId="LiveId" clId="{53FEB969-A3C8-4AFA-B1CC-697914E61424}" dt="2022-02-23T20:21:26.289" v="131" actId="1076"/>
          <ac:spMkLst>
            <pc:docMk/>
            <pc:sldMk cId="3542919851" sldId="11362"/>
            <ac:spMk id="6" creationId="{7453B891-16C9-4DAD-B265-A5E983A24B24}"/>
          </ac:spMkLst>
        </pc:spChg>
      </pc:sldChg>
      <pc:sldChg chg="addSp delSp modSp del mod modClrScheme chgLayout">
        <pc:chgData name="Bruno Capuano" userId="bef06dffdb192125" providerId="LiveId" clId="{53FEB969-A3C8-4AFA-B1CC-697914E61424}" dt="2022-02-23T20:24:28.247" v="171" actId="47"/>
        <pc:sldMkLst>
          <pc:docMk/>
          <pc:sldMk cId="2660012648" sldId="11364"/>
        </pc:sldMkLst>
        <pc:spChg chg="add del mod ord">
          <ac:chgData name="Bruno Capuano" userId="bef06dffdb192125" providerId="LiveId" clId="{53FEB969-A3C8-4AFA-B1CC-697914E61424}" dt="2022-02-23T20:23:31.559" v="160" actId="700"/>
          <ac:spMkLst>
            <pc:docMk/>
            <pc:sldMk cId="2660012648" sldId="11364"/>
            <ac:spMk id="2" creationId="{4EDF5D91-6ECA-46BA-AD08-0FEB6A37501F}"/>
          </ac:spMkLst>
        </pc:spChg>
        <pc:spChg chg="mod ord">
          <ac:chgData name="Bruno Capuano" userId="bef06dffdb192125" providerId="LiveId" clId="{53FEB969-A3C8-4AFA-B1CC-697914E61424}" dt="2022-02-23T20:23:31.559" v="160" actId="700"/>
          <ac:spMkLst>
            <pc:docMk/>
            <pc:sldMk cId="2660012648" sldId="11364"/>
            <ac:spMk id="3" creationId="{AF8D7162-6C69-4A86-B75C-CD04F9621317}"/>
          </ac:spMkLst>
        </pc:spChg>
        <pc:graphicFrameChg chg="mod ord">
          <ac:chgData name="Bruno Capuano" userId="bef06dffdb192125" providerId="LiveId" clId="{53FEB969-A3C8-4AFA-B1CC-697914E61424}" dt="2022-02-23T20:23:31.559" v="160" actId="700"/>
          <ac:graphicFrameMkLst>
            <pc:docMk/>
            <pc:sldMk cId="2660012648" sldId="11364"/>
            <ac:graphicFrameMk id="13" creationId="{2E6A4B78-0B6A-4DCD-AD24-B16319FA3A49}"/>
          </ac:graphicFrameMkLst>
        </pc:graphicFrameChg>
        <pc:picChg chg="mod">
          <ac:chgData name="Bruno Capuano" userId="bef06dffdb192125" providerId="LiveId" clId="{53FEB969-A3C8-4AFA-B1CC-697914E61424}" dt="2022-02-23T20:23:31.122" v="159" actId="1076"/>
          <ac:picMkLst>
            <pc:docMk/>
            <pc:sldMk cId="2660012648" sldId="11364"/>
            <ac:picMk id="14" creationId="{9975AEE6-2D5C-4F6C-8D76-2BAD5777768B}"/>
          </ac:picMkLst>
        </pc:picChg>
      </pc:sldChg>
      <pc:sldChg chg="del">
        <pc:chgData name="Bruno Capuano" userId="bef06dffdb192125" providerId="LiveId" clId="{53FEB969-A3C8-4AFA-B1CC-697914E61424}" dt="2022-02-23T20:26:38.860" v="233" actId="47"/>
        <pc:sldMkLst>
          <pc:docMk/>
          <pc:sldMk cId="1441021636" sldId="11366"/>
        </pc:sldMkLst>
      </pc:sldChg>
      <pc:sldChg chg="del">
        <pc:chgData name="Bruno Capuano" userId="bef06dffdb192125" providerId="LiveId" clId="{53FEB969-A3C8-4AFA-B1CC-697914E61424}" dt="2022-02-23T20:25:21.839" v="201" actId="47"/>
        <pc:sldMkLst>
          <pc:docMk/>
          <pc:sldMk cId="298580108" sldId="11367"/>
        </pc:sldMkLst>
      </pc:sldChg>
      <pc:sldChg chg="del">
        <pc:chgData name="Bruno Capuano" userId="bef06dffdb192125" providerId="LiveId" clId="{53FEB969-A3C8-4AFA-B1CC-697914E61424}" dt="2022-02-23T20:26:38.860" v="233" actId="47"/>
        <pc:sldMkLst>
          <pc:docMk/>
          <pc:sldMk cId="15909504" sldId="11368"/>
        </pc:sldMkLst>
      </pc:sldChg>
      <pc:sldChg chg="del">
        <pc:chgData name="Bruno Capuano" userId="bef06dffdb192125" providerId="LiveId" clId="{53FEB969-A3C8-4AFA-B1CC-697914E61424}" dt="2022-02-23T20:25:41.888" v="219" actId="47"/>
        <pc:sldMkLst>
          <pc:docMk/>
          <pc:sldMk cId="1897962753" sldId="11369"/>
        </pc:sldMkLst>
      </pc:sldChg>
      <pc:sldChg chg="del">
        <pc:chgData name="Bruno Capuano" userId="bef06dffdb192125" providerId="LiveId" clId="{53FEB969-A3C8-4AFA-B1CC-697914E61424}" dt="2022-02-23T20:37:37.243" v="361" actId="47"/>
        <pc:sldMkLst>
          <pc:docMk/>
          <pc:sldMk cId="2219580402" sldId="11371"/>
        </pc:sldMkLst>
      </pc:sldChg>
      <pc:sldChg chg="del">
        <pc:chgData name="Bruno Capuano" userId="bef06dffdb192125" providerId="LiveId" clId="{53FEB969-A3C8-4AFA-B1CC-697914E61424}" dt="2022-02-23T20:37:37.243" v="361" actId="47"/>
        <pc:sldMkLst>
          <pc:docMk/>
          <pc:sldMk cId="2534093952" sldId="11372"/>
        </pc:sldMkLst>
      </pc:sldChg>
      <pc:sldChg chg="del">
        <pc:chgData name="Bruno Capuano" userId="bef06dffdb192125" providerId="LiveId" clId="{53FEB969-A3C8-4AFA-B1CC-697914E61424}" dt="2022-02-23T20:16:17.465" v="48" actId="47"/>
        <pc:sldMkLst>
          <pc:docMk/>
          <pc:sldMk cId="2277013431" sldId="11373"/>
        </pc:sldMkLst>
      </pc:sldChg>
      <pc:sldChg chg="del">
        <pc:chgData name="Bruno Capuano" userId="bef06dffdb192125" providerId="LiveId" clId="{53FEB969-A3C8-4AFA-B1CC-697914E61424}" dt="2022-02-23T20:37:41.913" v="362" actId="47"/>
        <pc:sldMkLst>
          <pc:docMk/>
          <pc:sldMk cId="659103820" sldId="11375"/>
        </pc:sldMkLst>
      </pc:sldChg>
      <pc:sldChg chg="del">
        <pc:chgData name="Bruno Capuano" userId="bef06dffdb192125" providerId="LiveId" clId="{53FEB969-A3C8-4AFA-B1CC-697914E61424}" dt="2022-02-23T20:26:48.886" v="235" actId="47"/>
        <pc:sldMkLst>
          <pc:docMk/>
          <pc:sldMk cId="3809070227" sldId="11376"/>
        </pc:sldMkLst>
      </pc:sldChg>
      <pc:sldChg chg="del">
        <pc:chgData name="Bruno Capuano" userId="bef06dffdb192125" providerId="LiveId" clId="{53FEB969-A3C8-4AFA-B1CC-697914E61424}" dt="2022-02-23T20:37:27.956" v="356" actId="47"/>
        <pc:sldMkLst>
          <pc:docMk/>
          <pc:sldMk cId="1993943764" sldId="11377"/>
        </pc:sldMkLst>
      </pc:sldChg>
      <pc:sldChg chg="add del ord">
        <pc:chgData name="Bruno Capuano" userId="bef06dffdb192125" providerId="LiveId" clId="{53FEB969-A3C8-4AFA-B1CC-697914E61424}" dt="2022-02-23T20:38:34.981" v="368" actId="47"/>
        <pc:sldMkLst>
          <pc:docMk/>
          <pc:sldMk cId="611998348" sldId="11419"/>
        </pc:sldMkLst>
      </pc:sldChg>
      <pc:sldChg chg="addSp modSp add mod">
        <pc:chgData name="Bruno Capuano" userId="bef06dffdb192125" providerId="LiveId" clId="{53FEB969-A3C8-4AFA-B1CC-697914E61424}" dt="2022-02-23T20:38:11.474" v="366" actId="14826"/>
        <pc:sldMkLst>
          <pc:docMk/>
          <pc:sldMk cId="1279947672" sldId="11420"/>
        </pc:sldMkLst>
        <pc:spChg chg="mod">
          <ac:chgData name="Bruno Capuano" userId="bef06dffdb192125" providerId="LiveId" clId="{53FEB969-A3C8-4AFA-B1CC-697914E61424}" dt="2022-02-23T20:16:13.472" v="47" actId="20577"/>
          <ac:spMkLst>
            <pc:docMk/>
            <pc:sldMk cId="1279947672" sldId="11420"/>
            <ac:spMk id="8" creationId="{57D137D2-0193-894E-9474-A0B488411BE4}"/>
          </ac:spMkLst>
        </pc:spChg>
        <pc:picChg chg="mod">
          <ac:chgData name="Bruno Capuano" userId="bef06dffdb192125" providerId="LiveId" clId="{53FEB969-A3C8-4AFA-B1CC-697914E61424}" dt="2022-02-23T20:38:11.474" v="366" actId="14826"/>
          <ac:picMkLst>
            <pc:docMk/>
            <pc:sldMk cId="1279947672" sldId="11420"/>
            <ac:picMk id="2" creationId="{B05A43B8-B75D-49CE-A8A1-75653DA9F377}"/>
          </ac:picMkLst>
        </pc:picChg>
        <pc:picChg chg="add mod">
          <ac:chgData name="Bruno Capuano" userId="bef06dffdb192125" providerId="LiveId" clId="{53FEB969-A3C8-4AFA-B1CC-697914E61424}" dt="2022-02-23T20:17:48.724" v="87" actId="1076"/>
          <ac:picMkLst>
            <pc:docMk/>
            <pc:sldMk cId="1279947672" sldId="11420"/>
            <ac:picMk id="5" creationId="{E58E9D22-DF05-4FB8-A409-19466EA03A60}"/>
          </ac:picMkLst>
        </pc:picChg>
      </pc:sldChg>
      <pc:sldChg chg="add del">
        <pc:chgData name="Bruno Capuano" userId="bef06dffdb192125" providerId="LiveId" clId="{53FEB969-A3C8-4AFA-B1CC-697914E61424}" dt="2022-02-23T20:16:24.784" v="50"/>
        <pc:sldMkLst>
          <pc:docMk/>
          <pc:sldMk cId="1196042989" sldId="11421"/>
        </pc:sldMkLst>
      </pc:sldChg>
      <pc:sldChg chg="modSp add">
        <pc:chgData name="Bruno Capuano" userId="bef06dffdb192125" providerId="LiveId" clId="{53FEB969-A3C8-4AFA-B1CC-697914E61424}" dt="2022-02-23T20:17:35.693" v="85"/>
        <pc:sldMkLst>
          <pc:docMk/>
          <pc:sldMk cId="1267936707" sldId="11421"/>
        </pc:sldMkLst>
        <pc:graphicFrameChg chg="mod">
          <ac:chgData name="Bruno Capuano" userId="bef06dffdb192125" providerId="LiveId" clId="{53FEB969-A3C8-4AFA-B1CC-697914E61424}" dt="2022-02-23T20:17:35.693" v="85"/>
          <ac:graphicFrameMkLst>
            <pc:docMk/>
            <pc:sldMk cId="1267936707" sldId="11421"/>
            <ac:graphicFrameMk id="12" creationId="{E83E5CEA-20F7-481F-B369-45B31CE04B05}"/>
          </ac:graphicFrameMkLst>
        </pc:graphicFrameChg>
      </pc:sldChg>
      <pc:sldChg chg="modSp add del mod ord">
        <pc:chgData name="Bruno Capuano" userId="bef06dffdb192125" providerId="LiveId" clId="{53FEB969-A3C8-4AFA-B1CC-697914E61424}" dt="2022-02-23T20:30:22.820" v="273" actId="47"/>
        <pc:sldMkLst>
          <pc:docMk/>
          <pc:sldMk cId="300484688" sldId="11422"/>
        </pc:sldMkLst>
        <pc:graphicFrameChg chg="mod">
          <ac:chgData name="Bruno Capuano" userId="bef06dffdb192125" providerId="LiveId" clId="{53FEB969-A3C8-4AFA-B1CC-697914E61424}" dt="2022-02-23T20:28:49.593" v="260" actId="20577"/>
          <ac:graphicFrameMkLst>
            <pc:docMk/>
            <pc:sldMk cId="300484688" sldId="11422"/>
            <ac:graphicFrameMk id="73" creationId="{E83E5CEA-20F7-481F-B369-45B31CE04B05}"/>
          </ac:graphicFrameMkLst>
        </pc:graphicFrameChg>
      </pc:sldChg>
      <pc:sldChg chg="delSp add del setBg delDesignElem">
        <pc:chgData name="Bruno Capuano" userId="bef06dffdb192125" providerId="LiveId" clId="{53FEB969-A3C8-4AFA-B1CC-697914E61424}" dt="2022-02-23T20:18:10.713" v="92" actId="47"/>
        <pc:sldMkLst>
          <pc:docMk/>
          <pc:sldMk cId="750779091" sldId="11422"/>
        </pc:sldMkLst>
        <pc:spChg chg="del">
          <ac:chgData name="Bruno Capuano" userId="bef06dffdb192125" providerId="LiveId" clId="{53FEB969-A3C8-4AFA-B1CC-697914E61424}" dt="2022-02-23T20:18:03.961" v="90"/>
          <ac:spMkLst>
            <pc:docMk/>
            <pc:sldMk cId="750779091" sldId="11422"/>
            <ac:spMk id="214" creationId="{0671A8AE-40A1-4631-A6B8-581AFF065482}"/>
          </ac:spMkLst>
        </pc:spChg>
        <pc:spChg chg="del">
          <ac:chgData name="Bruno Capuano" userId="bef06dffdb192125" providerId="LiveId" clId="{53FEB969-A3C8-4AFA-B1CC-697914E61424}" dt="2022-02-23T20:18:03.961" v="90"/>
          <ac:spMkLst>
            <pc:docMk/>
            <pc:sldMk cId="750779091" sldId="11422"/>
            <ac:spMk id="215" creationId="{AB58EF07-17C2-48CF-ABB0-EEF1F17CB8F0}"/>
          </ac:spMkLst>
        </pc:spChg>
        <pc:spChg chg="del">
          <ac:chgData name="Bruno Capuano" userId="bef06dffdb192125" providerId="LiveId" clId="{53FEB969-A3C8-4AFA-B1CC-697914E61424}" dt="2022-02-23T20:18:03.961" v="90"/>
          <ac:spMkLst>
            <pc:docMk/>
            <pc:sldMk cId="750779091" sldId="11422"/>
            <ac:spMk id="216" creationId="{AF2F604E-43BE-4DC3-B983-E071523364F8}"/>
          </ac:spMkLst>
        </pc:spChg>
        <pc:spChg chg="del">
          <ac:chgData name="Bruno Capuano" userId="bef06dffdb192125" providerId="LiveId" clId="{53FEB969-A3C8-4AFA-B1CC-697914E61424}" dt="2022-02-23T20:18:03.961" v="90"/>
          <ac:spMkLst>
            <pc:docMk/>
            <pc:sldMk cId="750779091" sldId="11422"/>
            <ac:spMk id="217" creationId="{08C9B587-E65E-4B52-B37C-ABEBB6E87928}"/>
          </ac:spMkLst>
        </pc:spChg>
      </pc:sldChg>
      <pc:sldChg chg="add">
        <pc:chgData name="Bruno Capuano" userId="bef06dffdb192125" providerId="LiveId" clId="{53FEB969-A3C8-4AFA-B1CC-697914E61424}" dt="2022-02-23T20:18:08.859" v="91"/>
        <pc:sldMkLst>
          <pc:docMk/>
          <pc:sldMk cId="4234065522" sldId="11423"/>
        </pc:sldMkLst>
      </pc:sldChg>
      <pc:sldChg chg="modSp add mod ord">
        <pc:chgData name="Bruno Capuano" userId="bef06dffdb192125" providerId="LiveId" clId="{53FEB969-A3C8-4AFA-B1CC-697914E61424}" dt="2022-02-23T20:23:13.515" v="155"/>
        <pc:sldMkLst>
          <pc:docMk/>
          <pc:sldMk cId="2506984258" sldId="11424"/>
        </pc:sldMkLst>
        <pc:spChg chg="mod">
          <ac:chgData name="Bruno Capuano" userId="bef06dffdb192125" providerId="LiveId" clId="{53FEB969-A3C8-4AFA-B1CC-697914E61424}" dt="2022-02-23T20:23:13.515" v="155"/>
          <ac:spMkLst>
            <pc:docMk/>
            <pc:sldMk cId="2506984258" sldId="11424"/>
            <ac:spMk id="9" creationId="{8948B441-3952-7347-80A7-4B5BEB01DF34}"/>
          </ac:spMkLst>
        </pc:spChg>
      </pc:sldChg>
      <pc:sldChg chg="add del">
        <pc:chgData name="Bruno Capuano" userId="bef06dffdb192125" providerId="LiveId" clId="{53FEB969-A3C8-4AFA-B1CC-697914E61424}" dt="2022-02-23T20:19:21.831" v="103"/>
        <pc:sldMkLst>
          <pc:docMk/>
          <pc:sldMk cId="280485907" sldId="11425"/>
        </pc:sldMkLst>
      </pc:sldChg>
      <pc:sldChg chg="addSp delSp modSp add mod">
        <pc:chgData name="Bruno Capuano" userId="bef06dffdb192125" providerId="LiveId" clId="{53FEB969-A3C8-4AFA-B1CC-697914E61424}" dt="2022-02-23T20:20:30.455" v="117" actId="14100"/>
        <pc:sldMkLst>
          <pc:docMk/>
          <pc:sldMk cId="944055699" sldId="11425"/>
        </pc:sldMkLst>
        <pc:spChg chg="add del mod">
          <ac:chgData name="Bruno Capuano" userId="bef06dffdb192125" providerId="LiveId" clId="{53FEB969-A3C8-4AFA-B1CC-697914E61424}" dt="2022-02-23T20:20:21.183" v="115" actId="478"/>
          <ac:spMkLst>
            <pc:docMk/>
            <pc:sldMk cId="944055699" sldId="11425"/>
            <ac:spMk id="5" creationId="{235920FD-F6B4-462B-B6F4-5EEC64B2C9E3}"/>
          </ac:spMkLst>
        </pc:spChg>
        <pc:spChg chg="mod">
          <ac:chgData name="Bruno Capuano" userId="bef06dffdb192125" providerId="LiveId" clId="{53FEB969-A3C8-4AFA-B1CC-697914E61424}" dt="2022-02-23T20:20:15.747" v="114"/>
          <ac:spMkLst>
            <pc:docMk/>
            <pc:sldMk cId="944055699" sldId="11425"/>
            <ac:spMk id="7" creationId="{005CB30B-4F9F-4616-9E35-F6ADB728F047}"/>
          </ac:spMkLst>
        </pc:spChg>
        <pc:spChg chg="mod">
          <ac:chgData name="Bruno Capuano" userId="bef06dffdb192125" providerId="LiveId" clId="{53FEB969-A3C8-4AFA-B1CC-697914E61424}" dt="2022-02-23T20:20:15.747" v="114"/>
          <ac:spMkLst>
            <pc:docMk/>
            <pc:sldMk cId="944055699" sldId="11425"/>
            <ac:spMk id="8" creationId="{1387CCD7-6B2D-4CC4-AC18-E59A575EE521}"/>
          </ac:spMkLst>
        </pc:spChg>
        <pc:spChg chg="mod">
          <ac:chgData name="Bruno Capuano" userId="bef06dffdb192125" providerId="LiveId" clId="{53FEB969-A3C8-4AFA-B1CC-697914E61424}" dt="2022-02-23T20:20:15.747" v="114"/>
          <ac:spMkLst>
            <pc:docMk/>
            <pc:sldMk cId="944055699" sldId="11425"/>
            <ac:spMk id="10" creationId="{A12E514E-8445-447B-817E-D38C613D0F16}"/>
          </ac:spMkLst>
        </pc:spChg>
        <pc:spChg chg="mod">
          <ac:chgData name="Bruno Capuano" userId="bef06dffdb192125" providerId="LiveId" clId="{53FEB969-A3C8-4AFA-B1CC-697914E61424}" dt="2022-02-23T20:20:15.747" v="114"/>
          <ac:spMkLst>
            <pc:docMk/>
            <pc:sldMk cId="944055699" sldId="11425"/>
            <ac:spMk id="11" creationId="{440E1ECE-785B-4965-AC86-4052253C59C0}"/>
          </ac:spMkLst>
        </pc:spChg>
        <pc:spChg chg="mod">
          <ac:chgData name="Bruno Capuano" userId="bef06dffdb192125" providerId="LiveId" clId="{53FEB969-A3C8-4AFA-B1CC-697914E61424}" dt="2022-02-23T20:20:15.747" v="114"/>
          <ac:spMkLst>
            <pc:docMk/>
            <pc:sldMk cId="944055699" sldId="11425"/>
            <ac:spMk id="13" creationId="{ABEFD30D-1A9E-40AC-8710-41CBA67CDDE8}"/>
          </ac:spMkLst>
        </pc:spChg>
        <pc:spChg chg="mod">
          <ac:chgData name="Bruno Capuano" userId="bef06dffdb192125" providerId="LiveId" clId="{53FEB969-A3C8-4AFA-B1CC-697914E61424}" dt="2022-02-23T20:20:15.747" v="114"/>
          <ac:spMkLst>
            <pc:docMk/>
            <pc:sldMk cId="944055699" sldId="11425"/>
            <ac:spMk id="14" creationId="{201009EE-AC1E-4380-A30E-59ABD5B09302}"/>
          </ac:spMkLst>
        </pc:spChg>
        <pc:spChg chg="mod">
          <ac:chgData name="Bruno Capuano" userId="bef06dffdb192125" providerId="LiveId" clId="{53FEB969-A3C8-4AFA-B1CC-697914E61424}" dt="2022-02-23T20:20:15.747" v="114"/>
          <ac:spMkLst>
            <pc:docMk/>
            <pc:sldMk cId="944055699" sldId="11425"/>
            <ac:spMk id="16" creationId="{AEE2054D-D097-450F-BE1B-AB89AA6E2501}"/>
          </ac:spMkLst>
        </pc:spChg>
        <pc:spChg chg="mod">
          <ac:chgData name="Bruno Capuano" userId="bef06dffdb192125" providerId="LiveId" clId="{53FEB969-A3C8-4AFA-B1CC-697914E61424}" dt="2022-02-23T20:20:15.747" v="114"/>
          <ac:spMkLst>
            <pc:docMk/>
            <pc:sldMk cId="944055699" sldId="11425"/>
            <ac:spMk id="18" creationId="{F763104D-2217-41A9-A171-0B31EF65CE5C}"/>
          </ac:spMkLst>
        </pc:spChg>
        <pc:spChg chg="mod">
          <ac:chgData name="Bruno Capuano" userId="bef06dffdb192125" providerId="LiveId" clId="{53FEB969-A3C8-4AFA-B1CC-697914E61424}" dt="2022-02-23T20:20:15.747" v="114"/>
          <ac:spMkLst>
            <pc:docMk/>
            <pc:sldMk cId="944055699" sldId="11425"/>
            <ac:spMk id="20" creationId="{6BEACA06-71BE-4D72-ADA3-71A0FEF8A0BB}"/>
          </ac:spMkLst>
        </pc:spChg>
        <pc:spChg chg="mod">
          <ac:chgData name="Bruno Capuano" userId="bef06dffdb192125" providerId="LiveId" clId="{53FEB969-A3C8-4AFA-B1CC-697914E61424}" dt="2022-02-23T20:20:15.747" v="114"/>
          <ac:spMkLst>
            <pc:docMk/>
            <pc:sldMk cId="944055699" sldId="11425"/>
            <ac:spMk id="21" creationId="{1AA0A04D-1DC3-48C2-AC64-696F2E854FF8}"/>
          </ac:spMkLst>
        </pc:spChg>
        <pc:spChg chg="mod">
          <ac:chgData name="Bruno Capuano" userId="bef06dffdb192125" providerId="LiveId" clId="{53FEB969-A3C8-4AFA-B1CC-697914E61424}" dt="2022-02-23T20:20:15.747" v="114"/>
          <ac:spMkLst>
            <pc:docMk/>
            <pc:sldMk cId="944055699" sldId="11425"/>
            <ac:spMk id="23" creationId="{531DE75B-872E-4D7B-A2E6-3665C8D7A4A7}"/>
          </ac:spMkLst>
        </pc:spChg>
        <pc:spChg chg="mod">
          <ac:chgData name="Bruno Capuano" userId="bef06dffdb192125" providerId="LiveId" clId="{53FEB969-A3C8-4AFA-B1CC-697914E61424}" dt="2022-02-23T20:20:15.747" v="114"/>
          <ac:spMkLst>
            <pc:docMk/>
            <pc:sldMk cId="944055699" sldId="11425"/>
            <ac:spMk id="24" creationId="{AAF5FBC1-0ADC-4DC8-AC09-68B7076AB910}"/>
          </ac:spMkLst>
        </pc:spChg>
        <pc:spChg chg="mod">
          <ac:chgData name="Bruno Capuano" userId="bef06dffdb192125" providerId="LiveId" clId="{53FEB969-A3C8-4AFA-B1CC-697914E61424}" dt="2022-02-23T20:20:15.747" v="114"/>
          <ac:spMkLst>
            <pc:docMk/>
            <pc:sldMk cId="944055699" sldId="11425"/>
            <ac:spMk id="26" creationId="{CD161600-06DC-46E2-96B1-9EDE9812521A}"/>
          </ac:spMkLst>
        </pc:spChg>
        <pc:spChg chg="mod">
          <ac:chgData name="Bruno Capuano" userId="bef06dffdb192125" providerId="LiveId" clId="{53FEB969-A3C8-4AFA-B1CC-697914E61424}" dt="2022-02-23T20:20:15.747" v="114"/>
          <ac:spMkLst>
            <pc:docMk/>
            <pc:sldMk cId="944055699" sldId="11425"/>
            <ac:spMk id="27" creationId="{69D3A5B6-F224-4EF3-BD08-6C3913506142}"/>
          </ac:spMkLst>
        </pc:spChg>
        <pc:spChg chg="mod">
          <ac:chgData name="Bruno Capuano" userId="bef06dffdb192125" providerId="LiveId" clId="{53FEB969-A3C8-4AFA-B1CC-697914E61424}" dt="2022-02-23T20:20:15.747" v="114"/>
          <ac:spMkLst>
            <pc:docMk/>
            <pc:sldMk cId="944055699" sldId="11425"/>
            <ac:spMk id="29" creationId="{75CFB4FB-8591-4BEA-BD24-1EDB105BBAA8}"/>
          </ac:spMkLst>
        </pc:spChg>
        <pc:spChg chg="mod">
          <ac:chgData name="Bruno Capuano" userId="bef06dffdb192125" providerId="LiveId" clId="{53FEB969-A3C8-4AFA-B1CC-697914E61424}" dt="2022-02-23T20:20:15.747" v="114"/>
          <ac:spMkLst>
            <pc:docMk/>
            <pc:sldMk cId="944055699" sldId="11425"/>
            <ac:spMk id="30" creationId="{6A82E234-CCFF-4993-B92D-C6BD3A1A3A9B}"/>
          </ac:spMkLst>
        </pc:spChg>
        <pc:spChg chg="mod">
          <ac:chgData name="Bruno Capuano" userId="bef06dffdb192125" providerId="LiveId" clId="{53FEB969-A3C8-4AFA-B1CC-697914E61424}" dt="2022-02-23T20:20:15.747" v="114"/>
          <ac:spMkLst>
            <pc:docMk/>
            <pc:sldMk cId="944055699" sldId="11425"/>
            <ac:spMk id="32" creationId="{401688EC-89D8-4562-8AB4-883D3A6AF9C3}"/>
          </ac:spMkLst>
        </pc:spChg>
        <pc:spChg chg="mod">
          <ac:chgData name="Bruno Capuano" userId="bef06dffdb192125" providerId="LiveId" clId="{53FEB969-A3C8-4AFA-B1CC-697914E61424}" dt="2022-02-23T20:20:15.747" v="114"/>
          <ac:spMkLst>
            <pc:docMk/>
            <pc:sldMk cId="944055699" sldId="11425"/>
            <ac:spMk id="33" creationId="{43DE20A8-CB36-4DB0-84A9-F18D2C721B55}"/>
          </ac:spMkLst>
        </pc:spChg>
        <pc:spChg chg="mod">
          <ac:chgData name="Bruno Capuano" userId="bef06dffdb192125" providerId="LiveId" clId="{53FEB969-A3C8-4AFA-B1CC-697914E61424}" dt="2022-02-23T20:20:15.747" v="114"/>
          <ac:spMkLst>
            <pc:docMk/>
            <pc:sldMk cId="944055699" sldId="11425"/>
            <ac:spMk id="35" creationId="{FF8D75B1-869D-404E-A015-310231D3753E}"/>
          </ac:spMkLst>
        </pc:spChg>
        <pc:spChg chg="mod">
          <ac:chgData name="Bruno Capuano" userId="bef06dffdb192125" providerId="LiveId" clId="{53FEB969-A3C8-4AFA-B1CC-697914E61424}" dt="2022-02-23T20:20:15.747" v="114"/>
          <ac:spMkLst>
            <pc:docMk/>
            <pc:sldMk cId="944055699" sldId="11425"/>
            <ac:spMk id="36" creationId="{3492402E-543A-4ABD-84AB-9529F34E115D}"/>
          </ac:spMkLst>
        </pc:spChg>
        <pc:spChg chg="mod">
          <ac:chgData name="Bruno Capuano" userId="bef06dffdb192125" providerId="LiveId" clId="{53FEB969-A3C8-4AFA-B1CC-697914E61424}" dt="2022-02-23T20:20:15.747" v="114"/>
          <ac:spMkLst>
            <pc:docMk/>
            <pc:sldMk cId="944055699" sldId="11425"/>
            <ac:spMk id="38" creationId="{44CFCDC7-72B2-4CFE-B3A3-BD5C7717CAB5}"/>
          </ac:spMkLst>
        </pc:spChg>
        <pc:spChg chg="mod">
          <ac:chgData name="Bruno Capuano" userId="bef06dffdb192125" providerId="LiveId" clId="{53FEB969-A3C8-4AFA-B1CC-697914E61424}" dt="2022-02-23T20:20:15.747" v="114"/>
          <ac:spMkLst>
            <pc:docMk/>
            <pc:sldMk cId="944055699" sldId="11425"/>
            <ac:spMk id="39" creationId="{10F19D25-7727-4439-B5B3-6DC828701983}"/>
          </ac:spMkLst>
        </pc:spChg>
        <pc:spChg chg="mod">
          <ac:chgData name="Bruno Capuano" userId="bef06dffdb192125" providerId="LiveId" clId="{53FEB969-A3C8-4AFA-B1CC-697914E61424}" dt="2022-02-23T20:20:15.747" v="114"/>
          <ac:spMkLst>
            <pc:docMk/>
            <pc:sldMk cId="944055699" sldId="11425"/>
            <ac:spMk id="41" creationId="{878AC674-BA25-4290-926F-E234416A64A3}"/>
          </ac:spMkLst>
        </pc:spChg>
        <pc:spChg chg="mod">
          <ac:chgData name="Bruno Capuano" userId="bef06dffdb192125" providerId="LiveId" clId="{53FEB969-A3C8-4AFA-B1CC-697914E61424}" dt="2022-02-23T20:20:15.747" v="114"/>
          <ac:spMkLst>
            <pc:docMk/>
            <pc:sldMk cId="944055699" sldId="11425"/>
            <ac:spMk id="42" creationId="{B2A4A6BA-6DD0-4E2A-B341-B0DBC82CB9BA}"/>
          </ac:spMkLst>
        </pc:spChg>
        <pc:spChg chg="mod">
          <ac:chgData name="Bruno Capuano" userId="bef06dffdb192125" providerId="LiveId" clId="{53FEB969-A3C8-4AFA-B1CC-697914E61424}" dt="2022-02-23T20:20:15.747" v="114"/>
          <ac:spMkLst>
            <pc:docMk/>
            <pc:sldMk cId="944055699" sldId="11425"/>
            <ac:spMk id="44" creationId="{FA70C977-C8EC-400F-8401-9657F8514BC9}"/>
          </ac:spMkLst>
        </pc:spChg>
        <pc:spChg chg="mod">
          <ac:chgData name="Bruno Capuano" userId="bef06dffdb192125" providerId="LiveId" clId="{53FEB969-A3C8-4AFA-B1CC-697914E61424}" dt="2022-02-23T20:20:15.747" v="114"/>
          <ac:spMkLst>
            <pc:docMk/>
            <pc:sldMk cId="944055699" sldId="11425"/>
            <ac:spMk id="45" creationId="{5A8F53FC-A49F-43CC-A67A-22CC9CE75048}"/>
          </ac:spMkLst>
        </pc:spChg>
        <pc:grpChg chg="add mod">
          <ac:chgData name="Bruno Capuano" userId="bef06dffdb192125" providerId="LiveId" clId="{53FEB969-A3C8-4AFA-B1CC-697914E61424}" dt="2022-02-23T20:20:15.747" v="114"/>
          <ac:grpSpMkLst>
            <pc:docMk/>
            <pc:sldMk cId="944055699" sldId="11425"/>
            <ac:grpSpMk id="6" creationId="{623E3645-1AF1-470D-83D1-422372A3411E}"/>
          </ac:grpSpMkLst>
        </pc:grpChg>
        <pc:grpChg chg="add mod">
          <ac:chgData name="Bruno Capuano" userId="bef06dffdb192125" providerId="LiveId" clId="{53FEB969-A3C8-4AFA-B1CC-697914E61424}" dt="2022-02-23T20:20:15.747" v="114"/>
          <ac:grpSpMkLst>
            <pc:docMk/>
            <pc:sldMk cId="944055699" sldId="11425"/>
            <ac:grpSpMk id="9" creationId="{A22A0298-9DD9-4B12-B7C7-52AF4805D0F7}"/>
          </ac:grpSpMkLst>
        </pc:grpChg>
        <pc:grpChg chg="add mod">
          <ac:chgData name="Bruno Capuano" userId="bef06dffdb192125" providerId="LiveId" clId="{53FEB969-A3C8-4AFA-B1CC-697914E61424}" dt="2022-02-23T20:20:15.747" v="114"/>
          <ac:grpSpMkLst>
            <pc:docMk/>
            <pc:sldMk cId="944055699" sldId="11425"/>
            <ac:grpSpMk id="12" creationId="{EC393853-2FA6-4830-84CD-3D6993BE3D22}"/>
          </ac:grpSpMkLst>
        </pc:grpChg>
        <pc:grpChg chg="add mod">
          <ac:chgData name="Bruno Capuano" userId="bef06dffdb192125" providerId="LiveId" clId="{53FEB969-A3C8-4AFA-B1CC-697914E61424}" dt="2022-02-23T20:20:15.747" v="114"/>
          <ac:grpSpMkLst>
            <pc:docMk/>
            <pc:sldMk cId="944055699" sldId="11425"/>
            <ac:grpSpMk id="15" creationId="{A743372A-00B1-4E03-8132-0FA2DC7BD874}"/>
          </ac:grpSpMkLst>
        </pc:grpChg>
        <pc:grpChg chg="add mod">
          <ac:chgData name="Bruno Capuano" userId="bef06dffdb192125" providerId="LiveId" clId="{53FEB969-A3C8-4AFA-B1CC-697914E61424}" dt="2022-02-23T20:20:15.747" v="114"/>
          <ac:grpSpMkLst>
            <pc:docMk/>
            <pc:sldMk cId="944055699" sldId="11425"/>
            <ac:grpSpMk id="19" creationId="{FBDFC5F6-2091-443C-BDDA-77AB82D3C0F8}"/>
          </ac:grpSpMkLst>
        </pc:grpChg>
        <pc:grpChg chg="add mod">
          <ac:chgData name="Bruno Capuano" userId="bef06dffdb192125" providerId="LiveId" clId="{53FEB969-A3C8-4AFA-B1CC-697914E61424}" dt="2022-02-23T20:20:15.747" v="114"/>
          <ac:grpSpMkLst>
            <pc:docMk/>
            <pc:sldMk cId="944055699" sldId="11425"/>
            <ac:grpSpMk id="22" creationId="{6F8E89B1-9D8D-4F64-8D0F-D66D3FDBCE45}"/>
          </ac:grpSpMkLst>
        </pc:grpChg>
        <pc:grpChg chg="add mod">
          <ac:chgData name="Bruno Capuano" userId="bef06dffdb192125" providerId="LiveId" clId="{53FEB969-A3C8-4AFA-B1CC-697914E61424}" dt="2022-02-23T20:20:15.747" v="114"/>
          <ac:grpSpMkLst>
            <pc:docMk/>
            <pc:sldMk cId="944055699" sldId="11425"/>
            <ac:grpSpMk id="25" creationId="{AD75C4E3-F9DB-4155-A337-6513A42A332F}"/>
          </ac:grpSpMkLst>
        </pc:grpChg>
        <pc:grpChg chg="add mod">
          <ac:chgData name="Bruno Capuano" userId="bef06dffdb192125" providerId="LiveId" clId="{53FEB969-A3C8-4AFA-B1CC-697914E61424}" dt="2022-02-23T20:20:15.747" v="114"/>
          <ac:grpSpMkLst>
            <pc:docMk/>
            <pc:sldMk cId="944055699" sldId="11425"/>
            <ac:grpSpMk id="28" creationId="{05DBB532-895B-4674-A84B-D54A32E67FCA}"/>
          </ac:grpSpMkLst>
        </pc:grpChg>
        <pc:grpChg chg="add mod">
          <ac:chgData name="Bruno Capuano" userId="bef06dffdb192125" providerId="LiveId" clId="{53FEB969-A3C8-4AFA-B1CC-697914E61424}" dt="2022-02-23T20:20:15.747" v="114"/>
          <ac:grpSpMkLst>
            <pc:docMk/>
            <pc:sldMk cId="944055699" sldId="11425"/>
            <ac:grpSpMk id="31" creationId="{5E8E1156-BB1F-4797-9C3C-A3F157FED4B5}"/>
          </ac:grpSpMkLst>
        </pc:grpChg>
        <pc:grpChg chg="add mod">
          <ac:chgData name="Bruno Capuano" userId="bef06dffdb192125" providerId="LiveId" clId="{53FEB969-A3C8-4AFA-B1CC-697914E61424}" dt="2022-02-23T20:20:15.747" v="114"/>
          <ac:grpSpMkLst>
            <pc:docMk/>
            <pc:sldMk cId="944055699" sldId="11425"/>
            <ac:grpSpMk id="34" creationId="{752C49CD-D351-43E8-BCEA-2227FF5D4234}"/>
          </ac:grpSpMkLst>
        </pc:grpChg>
        <pc:grpChg chg="add mod">
          <ac:chgData name="Bruno Capuano" userId="bef06dffdb192125" providerId="LiveId" clId="{53FEB969-A3C8-4AFA-B1CC-697914E61424}" dt="2022-02-23T20:20:15.747" v="114"/>
          <ac:grpSpMkLst>
            <pc:docMk/>
            <pc:sldMk cId="944055699" sldId="11425"/>
            <ac:grpSpMk id="37" creationId="{A30E9E50-245C-4857-9405-46BEDA88B7A7}"/>
          </ac:grpSpMkLst>
        </pc:grpChg>
        <pc:grpChg chg="add mod">
          <ac:chgData name="Bruno Capuano" userId="bef06dffdb192125" providerId="LiveId" clId="{53FEB969-A3C8-4AFA-B1CC-697914E61424}" dt="2022-02-23T20:20:15.747" v="114"/>
          <ac:grpSpMkLst>
            <pc:docMk/>
            <pc:sldMk cId="944055699" sldId="11425"/>
            <ac:grpSpMk id="40" creationId="{2612CFF4-1BA3-4878-85AE-932DCAB7A2A3}"/>
          </ac:grpSpMkLst>
        </pc:grpChg>
        <pc:grpChg chg="add mod">
          <ac:chgData name="Bruno Capuano" userId="bef06dffdb192125" providerId="LiveId" clId="{53FEB969-A3C8-4AFA-B1CC-697914E61424}" dt="2022-02-23T20:20:15.747" v="114"/>
          <ac:grpSpMkLst>
            <pc:docMk/>
            <pc:sldMk cId="944055699" sldId="11425"/>
            <ac:grpSpMk id="43" creationId="{D3F8845D-CA32-4941-81F3-E1DA9E6273CF}"/>
          </ac:grpSpMkLst>
        </pc:grpChg>
        <pc:picChg chg="del">
          <ac:chgData name="Bruno Capuano" userId="bef06dffdb192125" providerId="LiveId" clId="{53FEB969-A3C8-4AFA-B1CC-697914E61424}" dt="2022-02-23T20:20:14.903" v="113" actId="478"/>
          <ac:picMkLst>
            <pc:docMk/>
            <pc:sldMk cId="944055699" sldId="11425"/>
            <ac:picMk id="2" creationId="{E4585DFC-3AAF-44E3-9318-584B9A7A3F73}"/>
          </ac:picMkLst>
        </pc:picChg>
        <pc:picChg chg="add mod">
          <ac:chgData name="Bruno Capuano" userId="bef06dffdb192125" providerId="LiveId" clId="{53FEB969-A3C8-4AFA-B1CC-697914E61424}" dt="2022-02-23T20:20:30.455" v="117" actId="14100"/>
          <ac:picMkLst>
            <pc:docMk/>
            <pc:sldMk cId="944055699" sldId="11425"/>
            <ac:picMk id="46" creationId="{04DCE05C-F998-4BB8-B0E1-2F75AE0E0B86}"/>
          </ac:picMkLst>
        </pc:picChg>
      </pc:sldChg>
      <pc:sldChg chg="addSp delSp modSp add mod">
        <pc:chgData name="Bruno Capuano" userId="bef06dffdb192125" providerId="LiveId" clId="{53FEB969-A3C8-4AFA-B1CC-697914E61424}" dt="2022-02-23T20:22:10.843" v="143" actId="478"/>
        <pc:sldMkLst>
          <pc:docMk/>
          <pc:sldMk cId="1475704654" sldId="11426"/>
        </pc:sldMkLst>
        <pc:spChg chg="add del">
          <ac:chgData name="Bruno Capuano" userId="bef06dffdb192125" providerId="LiveId" clId="{53FEB969-A3C8-4AFA-B1CC-697914E61424}" dt="2022-02-23T20:22:10.843" v="143" actId="478"/>
          <ac:spMkLst>
            <pc:docMk/>
            <pc:sldMk cId="1475704654" sldId="11426"/>
            <ac:spMk id="3" creationId="{8B73E98E-A18B-4C52-8C2A-E46200A333CD}"/>
          </ac:spMkLst>
        </pc:spChg>
        <pc:spChg chg="add del ord">
          <ac:chgData name="Bruno Capuano" userId="bef06dffdb192125" providerId="LiveId" clId="{53FEB969-A3C8-4AFA-B1CC-697914E61424}" dt="2022-02-23T20:22:09.118" v="142" actId="167"/>
          <ac:spMkLst>
            <pc:docMk/>
            <pc:sldMk cId="1475704654" sldId="11426"/>
            <ac:spMk id="4" creationId="{A96DB0E4-9792-4F25-928B-D377239D3BC5}"/>
          </ac:spMkLst>
        </pc:spChg>
        <pc:spChg chg="mod">
          <ac:chgData name="Bruno Capuano" userId="bef06dffdb192125" providerId="LiveId" clId="{53FEB969-A3C8-4AFA-B1CC-697914E61424}" dt="2022-02-23T20:20:47.078" v="120"/>
          <ac:spMkLst>
            <pc:docMk/>
            <pc:sldMk cId="1475704654" sldId="11426"/>
            <ac:spMk id="17" creationId="{00000000-0000-0000-0000-000000000000}"/>
          </ac:spMkLst>
        </pc:spChg>
        <pc:picChg chg="del">
          <ac:chgData name="Bruno Capuano" userId="bef06dffdb192125" providerId="LiveId" clId="{53FEB969-A3C8-4AFA-B1CC-697914E61424}" dt="2022-02-23T20:20:49.223" v="121" actId="478"/>
          <ac:picMkLst>
            <pc:docMk/>
            <pc:sldMk cId="1475704654" sldId="11426"/>
            <ac:picMk id="2" creationId="{E4585DFC-3AAF-44E3-9318-584B9A7A3F73}"/>
          </ac:picMkLst>
        </pc:picChg>
        <pc:picChg chg="add mod">
          <ac:chgData name="Bruno Capuano" userId="bef06dffdb192125" providerId="LiveId" clId="{53FEB969-A3C8-4AFA-B1CC-697914E61424}" dt="2022-02-23T20:21:11.355" v="126" actId="14100"/>
          <ac:picMkLst>
            <pc:docMk/>
            <pc:sldMk cId="1475704654" sldId="11426"/>
            <ac:picMk id="6" creationId="{3575896E-D983-41A1-AA41-F1BBA0305275}"/>
          </ac:picMkLst>
        </pc:picChg>
        <pc:picChg chg="add mod">
          <ac:chgData name="Bruno Capuano" userId="bef06dffdb192125" providerId="LiveId" clId="{53FEB969-A3C8-4AFA-B1CC-697914E61424}" dt="2022-02-23T20:21:15.699" v="127" actId="14100"/>
          <ac:picMkLst>
            <pc:docMk/>
            <pc:sldMk cId="1475704654" sldId="11426"/>
            <ac:picMk id="8" creationId="{DF38A636-F6EF-445A-8D15-B5149716CC14}"/>
          </ac:picMkLst>
        </pc:picChg>
        <pc:picChg chg="add">
          <ac:chgData name="Bruno Capuano" userId="bef06dffdb192125" providerId="LiveId" clId="{53FEB969-A3C8-4AFA-B1CC-697914E61424}" dt="2022-02-23T20:20:56.633" v="122" actId="22"/>
          <ac:picMkLst>
            <pc:docMk/>
            <pc:sldMk cId="1475704654" sldId="11426"/>
            <ac:picMk id="10" creationId="{08ECC269-86C2-49CB-ADF6-0976E2E717B9}"/>
          </ac:picMkLst>
        </pc:picChg>
      </pc:sldChg>
      <pc:sldChg chg="addSp delSp modSp add mod">
        <pc:chgData name="Bruno Capuano" userId="bef06dffdb192125" providerId="LiveId" clId="{53FEB969-A3C8-4AFA-B1CC-697914E61424}" dt="2022-02-23T20:21:55.133" v="137" actId="478"/>
        <pc:sldMkLst>
          <pc:docMk/>
          <pc:sldMk cId="2791089687" sldId="11427"/>
        </pc:sldMkLst>
        <pc:spChg chg="del">
          <ac:chgData name="Bruno Capuano" userId="bef06dffdb192125" providerId="LiveId" clId="{53FEB969-A3C8-4AFA-B1CC-697914E61424}" dt="2022-02-23T20:21:55.133" v="137" actId="478"/>
          <ac:spMkLst>
            <pc:docMk/>
            <pc:sldMk cId="2791089687" sldId="11427"/>
            <ac:spMk id="3" creationId="{8B73E98E-A18B-4C52-8C2A-E46200A333CD}"/>
          </ac:spMkLst>
        </pc:spChg>
        <pc:spChg chg="del">
          <ac:chgData name="Bruno Capuano" userId="bef06dffdb192125" providerId="LiveId" clId="{53FEB969-A3C8-4AFA-B1CC-697914E61424}" dt="2022-02-23T20:21:52.247" v="136" actId="478"/>
          <ac:spMkLst>
            <pc:docMk/>
            <pc:sldMk cId="2791089687" sldId="11427"/>
            <ac:spMk id="4" creationId="{A96DB0E4-9792-4F25-928B-D377239D3BC5}"/>
          </ac:spMkLst>
        </pc:spChg>
        <pc:spChg chg="mod">
          <ac:chgData name="Bruno Capuano" userId="bef06dffdb192125" providerId="LiveId" clId="{53FEB969-A3C8-4AFA-B1CC-697914E61424}" dt="2022-02-23T20:21:35.285" v="133"/>
          <ac:spMkLst>
            <pc:docMk/>
            <pc:sldMk cId="2791089687" sldId="11427"/>
            <ac:spMk id="13" creationId="{691B620E-69B6-49C5-BA81-1558FB0DC70A}"/>
          </ac:spMkLst>
        </pc:spChg>
        <pc:spChg chg="mod">
          <ac:chgData name="Bruno Capuano" userId="bef06dffdb192125" providerId="LiveId" clId="{53FEB969-A3C8-4AFA-B1CC-697914E61424}" dt="2022-02-23T20:21:35.285" v="133"/>
          <ac:spMkLst>
            <pc:docMk/>
            <pc:sldMk cId="2791089687" sldId="11427"/>
            <ac:spMk id="14" creationId="{066A79A5-FFC2-4124-A177-3FC22DEA1918}"/>
          </ac:spMkLst>
        </pc:spChg>
        <pc:spChg chg="mod">
          <ac:chgData name="Bruno Capuano" userId="bef06dffdb192125" providerId="LiveId" clId="{53FEB969-A3C8-4AFA-B1CC-697914E61424}" dt="2022-02-23T20:21:35.285" v="133"/>
          <ac:spMkLst>
            <pc:docMk/>
            <pc:sldMk cId="2791089687" sldId="11427"/>
            <ac:spMk id="15" creationId="{F1D0C6FC-969E-4357-9EE4-0DB138FDFDED}"/>
          </ac:spMkLst>
        </pc:spChg>
        <pc:spChg chg="mod">
          <ac:chgData name="Bruno Capuano" userId="bef06dffdb192125" providerId="LiveId" clId="{53FEB969-A3C8-4AFA-B1CC-697914E61424}" dt="2022-02-23T20:21:44.363" v="135"/>
          <ac:spMkLst>
            <pc:docMk/>
            <pc:sldMk cId="2791089687" sldId="11427"/>
            <ac:spMk id="17" creationId="{00000000-0000-0000-0000-000000000000}"/>
          </ac:spMkLst>
        </pc:spChg>
        <pc:spChg chg="mod">
          <ac:chgData name="Bruno Capuano" userId="bef06dffdb192125" providerId="LiveId" clId="{53FEB969-A3C8-4AFA-B1CC-697914E61424}" dt="2022-02-23T20:21:35.285" v="133"/>
          <ac:spMkLst>
            <pc:docMk/>
            <pc:sldMk cId="2791089687" sldId="11427"/>
            <ac:spMk id="22" creationId="{BEDBCC7E-87A1-4E50-94A6-BAA2C2D25288}"/>
          </ac:spMkLst>
        </pc:spChg>
        <pc:spChg chg="mod">
          <ac:chgData name="Bruno Capuano" userId="bef06dffdb192125" providerId="LiveId" clId="{53FEB969-A3C8-4AFA-B1CC-697914E61424}" dt="2022-02-23T20:21:35.285" v="133"/>
          <ac:spMkLst>
            <pc:docMk/>
            <pc:sldMk cId="2791089687" sldId="11427"/>
            <ac:spMk id="23" creationId="{295CBBD0-CAEB-4224-9E45-C47EC8BB1BD7}"/>
          </ac:spMkLst>
        </pc:spChg>
        <pc:spChg chg="mod">
          <ac:chgData name="Bruno Capuano" userId="bef06dffdb192125" providerId="LiveId" clId="{53FEB969-A3C8-4AFA-B1CC-697914E61424}" dt="2022-02-23T20:21:35.285" v="133"/>
          <ac:spMkLst>
            <pc:docMk/>
            <pc:sldMk cId="2791089687" sldId="11427"/>
            <ac:spMk id="26" creationId="{E10C0F8E-9123-44ED-964B-BB2840BA8D81}"/>
          </ac:spMkLst>
        </pc:spChg>
        <pc:spChg chg="mod">
          <ac:chgData name="Bruno Capuano" userId="bef06dffdb192125" providerId="LiveId" clId="{53FEB969-A3C8-4AFA-B1CC-697914E61424}" dt="2022-02-23T20:21:35.285" v="133"/>
          <ac:spMkLst>
            <pc:docMk/>
            <pc:sldMk cId="2791089687" sldId="11427"/>
            <ac:spMk id="27" creationId="{CCA69CBC-24EB-48C5-9635-9308AA023E33}"/>
          </ac:spMkLst>
        </pc:spChg>
        <pc:grpChg chg="add mod">
          <ac:chgData name="Bruno Capuano" userId="bef06dffdb192125" providerId="LiveId" clId="{53FEB969-A3C8-4AFA-B1CC-697914E61424}" dt="2022-02-23T20:21:35.285" v="133"/>
          <ac:grpSpMkLst>
            <pc:docMk/>
            <pc:sldMk cId="2791089687" sldId="11427"/>
            <ac:grpSpMk id="9" creationId="{22C1A5C1-AE46-4B11-BB8A-FE25348F56AD}"/>
          </ac:grpSpMkLst>
        </pc:grpChg>
        <pc:grpChg chg="mod">
          <ac:chgData name="Bruno Capuano" userId="bef06dffdb192125" providerId="LiveId" clId="{53FEB969-A3C8-4AFA-B1CC-697914E61424}" dt="2022-02-23T20:21:35.285" v="133"/>
          <ac:grpSpMkLst>
            <pc:docMk/>
            <pc:sldMk cId="2791089687" sldId="11427"/>
            <ac:grpSpMk id="11" creationId="{565B0C7E-918D-427E-9F85-0EDA035BE2BC}"/>
          </ac:grpSpMkLst>
        </pc:grpChg>
        <pc:grpChg chg="mod">
          <ac:chgData name="Bruno Capuano" userId="bef06dffdb192125" providerId="LiveId" clId="{53FEB969-A3C8-4AFA-B1CC-697914E61424}" dt="2022-02-23T20:21:35.285" v="133"/>
          <ac:grpSpMkLst>
            <pc:docMk/>
            <pc:sldMk cId="2791089687" sldId="11427"/>
            <ac:grpSpMk id="12" creationId="{7B32A78C-5FFF-4EE4-900B-86A615146A46}"/>
          </ac:grpSpMkLst>
        </pc:grpChg>
        <pc:grpChg chg="mod">
          <ac:chgData name="Bruno Capuano" userId="bef06dffdb192125" providerId="LiveId" clId="{53FEB969-A3C8-4AFA-B1CC-697914E61424}" dt="2022-02-23T20:21:35.285" v="133"/>
          <ac:grpSpMkLst>
            <pc:docMk/>
            <pc:sldMk cId="2791089687" sldId="11427"/>
            <ac:grpSpMk id="18" creationId="{C40D696A-1C32-4B9B-9F6E-23C6EDFEDA88}"/>
          </ac:grpSpMkLst>
        </pc:grpChg>
        <pc:grpChg chg="mod">
          <ac:chgData name="Bruno Capuano" userId="bef06dffdb192125" providerId="LiveId" clId="{53FEB969-A3C8-4AFA-B1CC-697914E61424}" dt="2022-02-23T20:21:35.285" v="133"/>
          <ac:grpSpMkLst>
            <pc:docMk/>
            <pc:sldMk cId="2791089687" sldId="11427"/>
            <ac:grpSpMk id="19" creationId="{6EAC7E10-78BC-4A8D-A16A-5A475EBA1278}"/>
          </ac:grpSpMkLst>
        </pc:grpChg>
        <pc:grpChg chg="mod">
          <ac:chgData name="Bruno Capuano" userId="bef06dffdb192125" providerId="LiveId" clId="{53FEB969-A3C8-4AFA-B1CC-697914E61424}" dt="2022-02-23T20:21:35.285" v="133"/>
          <ac:grpSpMkLst>
            <pc:docMk/>
            <pc:sldMk cId="2791089687" sldId="11427"/>
            <ac:grpSpMk id="21" creationId="{C74F1022-A245-482B-92FD-D31461695B99}"/>
          </ac:grpSpMkLst>
        </pc:grpChg>
        <pc:grpChg chg="mod">
          <ac:chgData name="Bruno Capuano" userId="bef06dffdb192125" providerId="LiveId" clId="{53FEB969-A3C8-4AFA-B1CC-697914E61424}" dt="2022-02-23T20:21:35.285" v="133"/>
          <ac:grpSpMkLst>
            <pc:docMk/>
            <pc:sldMk cId="2791089687" sldId="11427"/>
            <ac:grpSpMk id="25" creationId="{838B49C7-3EA3-4B96-AF9B-931F53047A53}"/>
          </ac:grpSpMkLst>
        </pc:grpChg>
        <pc:picChg chg="del">
          <ac:chgData name="Bruno Capuano" userId="bef06dffdb192125" providerId="LiveId" clId="{53FEB969-A3C8-4AFA-B1CC-697914E61424}" dt="2022-02-23T20:21:34.933" v="132" actId="478"/>
          <ac:picMkLst>
            <pc:docMk/>
            <pc:sldMk cId="2791089687" sldId="11427"/>
            <ac:picMk id="6" creationId="{3575896E-D983-41A1-AA41-F1BBA0305275}"/>
          </ac:picMkLst>
        </pc:picChg>
        <pc:picChg chg="del">
          <ac:chgData name="Bruno Capuano" userId="bef06dffdb192125" providerId="LiveId" clId="{53FEB969-A3C8-4AFA-B1CC-697914E61424}" dt="2022-02-23T20:21:34.933" v="132" actId="478"/>
          <ac:picMkLst>
            <pc:docMk/>
            <pc:sldMk cId="2791089687" sldId="11427"/>
            <ac:picMk id="8" creationId="{DF38A636-F6EF-445A-8D15-B5149716CC14}"/>
          </ac:picMkLst>
        </pc:picChg>
        <pc:picChg chg="del">
          <ac:chgData name="Bruno Capuano" userId="bef06dffdb192125" providerId="LiveId" clId="{53FEB969-A3C8-4AFA-B1CC-697914E61424}" dt="2022-02-23T20:21:34.933" v="132" actId="478"/>
          <ac:picMkLst>
            <pc:docMk/>
            <pc:sldMk cId="2791089687" sldId="11427"/>
            <ac:picMk id="10" creationId="{08ECC269-86C2-49CB-ADF6-0976E2E717B9}"/>
          </ac:picMkLst>
        </pc:picChg>
        <pc:picChg chg="mod">
          <ac:chgData name="Bruno Capuano" userId="bef06dffdb192125" providerId="LiveId" clId="{53FEB969-A3C8-4AFA-B1CC-697914E61424}" dt="2022-02-23T20:21:35.285" v="133"/>
          <ac:picMkLst>
            <pc:docMk/>
            <pc:sldMk cId="2791089687" sldId="11427"/>
            <ac:picMk id="16" creationId="{9A85ED5C-187A-4C85-9602-3BCE3A91791C}"/>
          </ac:picMkLst>
        </pc:picChg>
        <pc:picChg chg="mod">
          <ac:chgData name="Bruno Capuano" userId="bef06dffdb192125" providerId="LiveId" clId="{53FEB969-A3C8-4AFA-B1CC-697914E61424}" dt="2022-02-23T20:21:35.285" v="133"/>
          <ac:picMkLst>
            <pc:docMk/>
            <pc:sldMk cId="2791089687" sldId="11427"/>
            <ac:picMk id="20" creationId="{B6FDBA63-4A86-4C2B-8F9C-99EB7F494EF4}"/>
          </ac:picMkLst>
        </pc:picChg>
        <pc:picChg chg="mod">
          <ac:chgData name="Bruno Capuano" userId="bef06dffdb192125" providerId="LiveId" clId="{53FEB969-A3C8-4AFA-B1CC-697914E61424}" dt="2022-02-23T20:21:35.285" v="133"/>
          <ac:picMkLst>
            <pc:docMk/>
            <pc:sldMk cId="2791089687" sldId="11427"/>
            <ac:picMk id="24" creationId="{F7E1DB2C-DA5C-42DB-931A-DCCFA696EADD}"/>
          </ac:picMkLst>
        </pc:picChg>
      </pc:sldChg>
      <pc:sldChg chg="addSp delSp modSp add mod">
        <pc:chgData name="Bruno Capuano" userId="bef06dffdb192125" providerId="LiveId" clId="{53FEB969-A3C8-4AFA-B1CC-697914E61424}" dt="2022-02-23T20:22:51.118" v="149"/>
        <pc:sldMkLst>
          <pc:docMk/>
          <pc:sldMk cId="1723634986" sldId="11428"/>
        </pc:sldMkLst>
        <pc:spChg chg="mod">
          <ac:chgData name="Bruno Capuano" userId="bef06dffdb192125" providerId="LiveId" clId="{53FEB969-A3C8-4AFA-B1CC-697914E61424}" dt="2022-02-23T20:22:37.849" v="147"/>
          <ac:spMkLst>
            <pc:docMk/>
            <pc:sldMk cId="1723634986" sldId="11428"/>
            <ac:spMk id="17" creationId="{00000000-0000-0000-0000-000000000000}"/>
          </ac:spMkLst>
        </pc:spChg>
        <pc:grpChg chg="del">
          <ac:chgData name="Bruno Capuano" userId="bef06dffdb192125" providerId="LiveId" clId="{53FEB969-A3C8-4AFA-B1CC-697914E61424}" dt="2022-02-23T20:22:50.390" v="148" actId="478"/>
          <ac:grpSpMkLst>
            <pc:docMk/>
            <pc:sldMk cId="1723634986" sldId="11428"/>
            <ac:grpSpMk id="9" creationId="{22C1A5C1-AE46-4B11-BB8A-FE25348F56AD}"/>
          </ac:grpSpMkLst>
        </pc:grpChg>
        <pc:graphicFrameChg chg="add mod">
          <ac:chgData name="Bruno Capuano" userId="bef06dffdb192125" providerId="LiveId" clId="{53FEB969-A3C8-4AFA-B1CC-697914E61424}" dt="2022-02-23T20:22:51.118" v="149"/>
          <ac:graphicFrameMkLst>
            <pc:docMk/>
            <pc:sldMk cId="1723634986" sldId="11428"/>
            <ac:graphicFrameMk id="28" creationId="{6BB5A520-7BAC-4373-B862-B8B03F7E03BF}"/>
          </ac:graphicFrameMkLst>
        </pc:graphicFrameChg>
      </pc:sldChg>
      <pc:sldChg chg="modSp add del mod ord">
        <pc:chgData name="Bruno Capuano" userId="bef06dffdb192125" providerId="LiveId" clId="{53FEB969-A3C8-4AFA-B1CC-697914E61424}" dt="2022-02-23T20:24:10.764" v="166" actId="47"/>
        <pc:sldMkLst>
          <pc:docMk/>
          <pc:sldMk cId="3107557812" sldId="11429"/>
        </pc:sldMkLst>
        <pc:spChg chg="mod">
          <ac:chgData name="Bruno Capuano" userId="bef06dffdb192125" providerId="LiveId" clId="{53FEB969-A3C8-4AFA-B1CC-697914E61424}" dt="2022-02-23T20:23:42.680" v="163"/>
          <ac:spMkLst>
            <pc:docMk/>
            <pc:sldMk cId="3107557812" sldId="11429"/>
            <ac:spMk id="17" creationId="{00000000-0000-0000-0000-000000000000}"/>
          </ac:spMkLst>
        </pc:spChg>
      </pc:sldChg>
      <pc:sldChg chg="add del">
        <pc:chgData name="Bruno Capuano" userId="bef06dffdb192125" providerId="LiveId" clId="{53FEB969-A3C8-4AFA-B1CC-697914E61424}" dt="2022-02-23T20:24:11.737" v="167" actId="47"/>
        <pc:sldMkLst>
          <pc:docMk/>
          <pc:sldMk cId="742805304" sldId="11430"/>
        </pc:sldMkLst>
      </pc:sldChg>
      <pc:sldChg chg="addSp delSp modSp add mod modAnim">
        <pc:chgData name="Bruno Capuano" userId="bef06dffdb192125" providerId="LiveId" clId="{53FEB969-A3C8-4AFA-B1CC-697914E61424}" dt="2022-02-23T20:24:24.903" v="170"/>
        <pc:sldMkLst>
          <pc:docMk/>
          <pc:sldMk cId="203834089" sldId="11431"/>
        </pc:sldMkLst>
        <pc:spChg chg="mod">
          <ac:chgData name="Bruno Capuano" userId="bef06dffdb192125" providerId="LiveId" clId="{53FEB969-A3C8-4AFA-B1CC-697914E61424}" dt="2022-02-23T20:24:17.524" v="168"/>
          <ac:spMkLst>
            <pc:docMk/>
            <pc:sldMk cId="203834089" sldId="11431"/>
            <ac:spMk id="17" creationId="{00000000-0000-0000-0000-000000000000}"/>
          </ac:spMkLst>
        </pc:spChg>
        <pc:graphicFrameChg chg="add mod">
          <ac:chgData name="Bruno Capuano" userId="bef06dffdb192125" providerId="LiveId" clId="{53FEB969-A3C8-4AFA-B1CC-697914E61424}" dt="2022-02-23T20:24:24.903" v="170"/>
          <ac:graphicFrameMkLst>
            <pc:docMk/>
            <pc:sldMk cId="203834089" sldId="11431"/>
            <ac:graphicFrameMk id="4" creationId="{BAE533BC-5BC6-4DEB-8B55-49403DB35E34}"/>
          </ac:graphicFrameMkLst>
        </pc:graphicFrameChg>
        <pc:graphicFrameChg chg="del">
          <ac:chgData name="Bruno Capuano" userId="bef06dffdb192125" providerId="LiveId" clId="{53FEB969-A3C8-4AFA-B1CC-697914E61424}" dt="2022-02-23T20:24:23.952" v="169" actId="478"/>
          <ac:graphicFrameMkLst>
            <pc:docMk/>
            <pc:sldMk cId="203834089" sldId="11431"/>
            <ac:graphicFrameMk id="28" creationId="{6BB5A520-7BAC-4373-B862-B8B03F7E03BF}"/>
          </ac:graphicFrameMkLst>
        </pc:graphicFrameChg>
        <pc:picChg chg="add mod">
          <ac:chgData name="Bruno Capuano" userId="bef06dffdb192125" providerId="LiveId" clId="{53FEB969-A3C8-4AFA-B1CC-697914E61424}" dt="2022-02-23T20:24:24.903" v="170"/>
          <ac:picMkLst>
            <pc:docMk/>
            <pc:sldMk cId="203834089" sldId="11431"/>
            <ac:picMk id="5" creationId="{6CA8B367-C654-43C9-A2C1-F073E86CB34C}"/>
          </ac:picMkLst>
        </pc:picChg>
      </pc:sldChg>
      <pc:sldChg chg="add">
        <pc:chgData name="Bruno Capuano" userId="bef06dffdb192125" providerId="LiveId" clId="{53FEB969-A3C8-4AFA-B1CC-697914E61424}" dt="2022-02-23T20:24:31.678" v="172"/>
        <pc:sldMkLst>
          <pc:docMk/>
          <pc:sldMk cId="2706126011" sldId="11432"/>
        </pc:sldMkLst>
      </pc:sldChg>
      <pc:sldChg chg="addSp delSp modSp add mod ord delAnim">
        <pc:chgData name="Bruno Capuano" userId="bef06dffdb192125" providerId="LiveId" clId="{53FEB969-A3C8-4AFA-B1CC-697914E61424}" dt="2022-02-23T20:24:53.491" v="179"/>
        <pc:sldMkLst>
          <pc:docMk/>
          <pc:sldMk cId="1633992537" sldId="11433"/>
        </pc:sldMkLst>
        <pc:spChg chg="add mod">
          <ac:chgData name="Bruno Capuano" userId="bef06dffdb192125" providerId="LiveId" clId="{53FEB969-A3C8-4AFA-B1CC-697914E61424}" dt="2022-02-23T20:24:52.570" v="178" actId="478"/>
          <ac:spMkLst>
            <pc:docMk/>
            <pc:sldMk cId="1633992537" sldId="11433"/>
            <ac:spMk id="3" creationId="{0CDBAFC8-E03E-43C5-8035-9A34E917D877}"/>
          </ac:spMkLst>
        </pc:spChg>
        <pc:spChg chg="add mod">
          <ac:chgData name="Bruno Capuano" userId="bef06dffdb192125" providerId="LiveId" clId="{53FEB969-A3C8-4AFA-B1CC-697914E61424}" dt="2022-02-23T20:24:53.491" v="179"/>
          <ac:spMkLst>
            <pc:docMk/>
            <pc:sldMk cId="1633992537" sldId="11433"/>
            <ac:spMk id="7" creationId="{14D38EBD-B15B-4056-9045-D54E0A3D9BD7}"/>
          </ac:spMkLst>
        </pc:spChg>
        <pc:spChg chg="add mod">
          <ac:chgData name="Bruno Capuano" userId="bef06dffdb192125" providerId="LiveId" clId="{53FEB969-A3C8-4AFA-B1CC-697914E61424}" dt="2022-02-23T20:24:53.491" v="179"/>
          <ac:spMkLst>
            <pc:docMk/>
            <pc:sldMk cId="1633992537" sldId="11433"/>
            <ac:spMk id="9" creationId="{BF48FA88-9794-496A-8228-99D22764BD23}"/>
          </ac:spMkLst>
        </pc:spChg>
        <pc:spChg chg="del">
          <ac:chgData name="Bruno Capuano" userId="bef06dffdb192125" providerId="LiveId" clId="{53FEB969-A3C8-4AFA-B1CC-697914E61424}" dt="2022-02-23T20:24:52.570" v="178" actId="478"/>
          <ac:spMkLst>
            <pc:docMk/>
            <pc:sldMk cId="1633992537" sldId="11433"/>
            <ac:spMk id="17" creationId="{00000000-0000-0000-0000-000000000000}"/>
          </ac:spMkLst>
        </pc:spChg>
        <pc:graphicFrameChg chg="del">
          <ac:chgData name="Bruno Capuano" userId="bef06dffdb192125" providerId="LiveId" clId="{53FEB969-A3C8-4AFA-B1CC-697914E61424}" dt="2022-02-23T20:24:50.854" v="177" actId="478"/>
          <ac:graphicFrameMkLst>
            <pc:docMk/>
            <pc:sldMk cId="1633992537" sldId="11433"/>
            <ac:graphicFrameMk id="4" creationId="{BAE533BC-5BC6-4DEB-8B55-49403DB35E34}"/>
          </ac:graphicFrameMkLst>
        </pc:graphicFrameChg>
        <pc:picChg chg="del">
          <ac:chgData name="Bruno Capuano" userId="bef06dffdb192125" providerId="LiveId" clId="{53FEB969-A3C8-4AFA-B1CC-697914E61424}" dt="2022-02-23T20:24:50.854" v="177" actId="478"/>
          <ac:picMkLst>
            <pc:docMk/>
            <pc:sldMk cId="1633992537" sldId="11433"/>
            <ac:picMk id="5" creationId="{6CA8B367-C654-43C9-A2C1-F073E86CB34C}"/>
          </ac:picMkLst>
        </pc:picChg>
        <pc:picChg chg="add mod">
          <ac:chgData name="Bruno Capuano" userId="bef06dffdb192125" providerId="LiveId" clId="{53FEB969-A3C8-4AFA-B1CC-697914E61424}" dt="2022-02-23T20:24:53.491" v="179"/>
          <ac:picMkLst>
            <pc:docMk/>
            <pc:sldMk cId="1633992537" sldId="11433"/>
            <ac:picMk id="8" creationId="{7D1FE9DE-666E-452C-B69D-3CE7DD3CF521}"/>
          </ac:picMkLst>
        </pc:picChg>
      </pc:sldChg>
      <pc:sldChg chg="addSp delSp modSp add mod ord delAnim">
        <pc:chgData name="Bruno Capuano" userId="bef06dffdb192125" providerId="LiveId" clId="{53FEB969-A3C8-4AFA-B1CC-697914E61424}" dt="2022-02-23T20:25:18.513" v="200" actId="1035"/>
        <pc:sldMkLst>
          <pc:docMk/>
          <pc:sldMk cId="1898107696" sldId="11434"/>
        </pc:sldMkLst>
        <pc:spChg chg="mod">
          <ac:chgData name="Bruno Capuano" userId="bef06dffdb192125" providerId="LiveId" clId="{53FEB969-A3C8-4AFA-B1CC-697914E61424}" dt="2022-02-23T20:25:08.512" v="184"/>
          <ac:spMkLst>
            <pc:docMk/>
            <pc:sldMk cId="1898107696" sldId="11434"/>
            <ac:spMk id="17" creationId="{00000000-0000-0000-0000-000000000000}"/>
          </ac:spMkLst>
        </pc:spChg>
        <pc:graphicFrameChg chg="del">
          <ac:chgData name="Bruno Capuano" userId="bef06dffdb192125" providerId="LiveId" clId="{53FEB969-A3C8-4AFA-B1CC-697914E61424}" dt="2022-02-23T20:25:14.834" v="185" actId="478"/>
          <ac:graphicFrameMkLst>
            <pc:docMk/>
            <pc:sldMk cId="1898107696" sldId="11434"/>
            <ac:graphicFrameMk id="4" creationId="{BAE533BC-5BC6-4DEB-8B55-49403DB35E34}"/>
          </ac:graphicFrameMkLst>
        </pc:graphicFrameChg>
        <pc:graphicFrameChg chg="add mod">
          <ac:chgData name="Bruno Capuano" userId="bef06dffdb192125" providerId="LiveId" clId="{53FEB969-A3C8-4AFA-B1CC-697914E61424}" dt="2022-02-23T20:25:18.513" v="200" actId="1035"/>
          <ac:graphicFrameMkLst>
            <pc:docMk/>
            <pc:sldMk cId="1898107696" sldId="11434"/>
            <ac:graphicFrameMk id="6" creationId="{6140D953-2190-4382-9D49-137125D7A1DC}"/>
          </ac:graphicFrameMkLst>
        </pc:graphicFrameChg>
        <pc:picChg chg="del">
          <ac:chgData name="Bruno Capuano" userId="bef06dffdb192125" providerId="LiveId" clId="{53FEB969-A3C8-4AFA-B1CC-697914E61424}" dt="2022-02-23T20:25:14.834" v="185" actId="478"/>
          <ac:picMkLst>
            <pc:docMk/>
            <pc:sldMk cId="1898107696" sldId="11434"/>
            <ac:picMk id="5" creationId="{6CA8B367-C654-43C9-A2C1-F073E86CB34C}"/>
          </ac:picMkLst>
        </pc:picChg>
        <pc:picChg chg="add mod">
          <ac:chgData name="Bruno Capuano" userId="bef06dffdb192125" providerId="LiveId" clId="{53FEB969-A3C8-4AFA-B1CC-697914E61424}" dt="2022-02-23T20:25:18.513" v="200" actId="1035"/>
          <ac:picMkLst>
            <pc:docMk/>
            <pc:sldMk cId="1898107696" sldId="11434"/>
            <ac:picMk id="7" creationId="{332F800D-BFE3-4C2B-B74F-3AC4CADA552B}"/>
          </ac:picMkLst>
        </pc:picChg>
      </pc:sldChg>
      <pc:sldChg chg="addSp delSp modSp add mod">
        <pc:chgData name="Bruno Capuano" userId="bef06dffdb192125" providerId="LiveId" clId="{53FEB969-A3C8-4AFA-B1CC-697914E61424}" dt="2022-02-23T20:25:34.205" v="218" actId="1035"/>
        <pc:sldMkLst>
          <pc:docMk/>
          <pc:sldMk cId="1756804505" sldId="11435"/>
        </pc:sldMkLst>
        <pc:graphicFrameChg chg="add mod">
          <ac:chgData name="Bruno Capuano" userId="bef06dffdb192125" providerId="LiveId" clId="{53FEB969-A3C8-4AFA-B1CC-697914E61424}" dt="2022-02-23T20:25:34.205" v="218" actId="1035"/>
          <ac:graphicFrameMkLst>
            <pc:docMk/>
            <pc:sldMk cId="1756804505" sldId="11435"/>
            <ac:graphicFrameMk id="5" creationId="{728AF8A0-2C1C-4CB6-95E1-D0DA84B77CC0}"/>
          </ac:graphicFrameMkLst>
        </pc:graphicFrameChg>
        <pc:graphicFrameChg chg="del">
          <ac:chgData name="Bruno Capuano" userId="bef06dffdb192125" providerId="LiveId" clId="{53FEB969-A3C8-4AFA-B1CC-697914E61424}" dt="2022-02-23T20:25:31.040" v="203" actId="478"/>
          <ac:graphicFrameMkLst>
            <pc:docMk/>
            <pc:sldMk cId="1756804505" sldId="11435"/>
            <ac:graphicFrameMk id="6" creationId="{6140D953-2190-4382-9D49-137125D7A1DC}"/>
          </ac:graphicFrameMkLst>
        </pc:graphicFrameChg>
        <pc:picChg chg="del">
          <ac:chgData name="Bruno Capuano" userId="bef06dffdb192125" providerId="LiveId" clId="{53FEB969-A3C8-4AFA-B1CC-697914E61424}" dt="2022-02-23T20:25:31.040" v="203" actId="478"/>
          <ac:picMkLst>
            <pc:docMk/>
            <pc:sldMk cId="1756804505" sldId="11435"/>
            <ac:picMk id="7" creationId="{332F800D-BFE3-4C2B-B74F-3AC4CADA552B}"/>
          </ac:picMkLst>
        </pc:picChg>
        <pc:picChg chg="add mod">
          <ac:chgData name="Bruno Capuano" userId="bef06dffdb192125" providerId="LiveId" clId="{53FEB969-A3C8-4AFA-B1CC-697914E61424}" dt="2022-02-23T20:25:34.205" v="218" actId="1035"/>
          <ac:picMkLst>
            <pc:docMk/>
            <pc:sldMk cId="1756804505" sldId="11435"/>
            <ac:picMk id="8" creationId="{BC0BC04E-51B7-414A-B5B3-E8737839C345}"/>
          </ac:picMkLst>
        </pc:picChg>
      </pc:sldChg>
      <pc:sldChg chg="addSp delSp modSp add mod">
        <pc:chgData name="Bruno Capuano" userId="bef06dffdb192125" providerId="LiveId" clId="{53FEB969-A3C8-4AFA-B1CC-697914E61424}" dt="2022-02-23T20:26:09.759" v="226" actId="404"/>
        <pc:sldMkLst>
          <pc:docMk/>
          <pc:sldMk cId="3009694680" sldId="11436"/>
        </pc:sldMkLst>
        <pc:spChg chg="add mod">
          <ac:chgData name="Bruno Capuano" userId="bef06dffdb192125" providerId="LiveId" clId="{53FEB969-A3C8-4AFA-B1CC-697914E61424}" dt="2022-02-23T20:25:57.515" v="223" actId="1076"/>
          <ac:spMkLst>
            <pc:docMk/>
            <pc:sldMk cId="3009694680" sldId="11436"/>
            <ac:spMk id="9" creationId="{D44FD57F-A2B1-474C-9669-CBE82AF2108E}"/>
          </ac:spMkLst>
        </pc:spChg>
        <pc:spChg chg="mod">
          <ac:chgData name="Bruno Capuano" userId="bef06dffdb192125" providerId="LiveId" clId="{53FEB969-A3C8-4AFA-B1CC-697914E61424}" dt="2022-02-23T20:26:09.759" v="226" actId="404"/>
          <ac:spMkLst>
            <pc:docMk/>
            <pc:sldMk cId="3009694680" sldId="11436"/>
            <ac:spMk id="17" creationId="{00000000-0000-0000-0000-000000000000}"/>
          </ac:spMkLst>
        </pc:spChg>
        <pc:graphicFrameChg chg="del">
          <ac:chgData name="Bruno Capuano" userId="bef06dffdb192125" providerId="LiveId" clId="{53FEB969-A3C8-4AFA-B1CC-697914E61424}" dt="2022-02-23T20:25:54.514" v="221" actId="478"/>
          <ac:graphicFrameMkLst>
            <pc:docMk/>
            <pc:sldMk cId="3009694680" sldId="11436"/>
            <ac:graphicFrameMk id="5" creationId="{728AF8A0-2C1C-4CB6-95E1-D0DA84B77CC0}"/>
          </ac:graphicFrameMkLst>
        </pc:graphicFrameChg>
        <pc:picChg chg="add mod">
          <ac:chgData name="Bruno Capuano" userId="bef06dffdb192125" providerId="LiveId" clId="{53FEB969-A3C8-4AFA-B1CC-697914E61424}" dt="2022-02-23T20:25:57.515" v="223" actId="1076"/>
          <ac:picMkLst>
            <pc:docMk/>
            <pc:sldMk cId="3009694680" sldId="11436"/>
            <ac:picMk id="6" creationId="{BA4B1068-804E-481C-B0D0-1D0BB3439A69}"/>
          </ac:picMkLst>
        </pc:picChg>
        <pc:picChg chg="add mod">
          <ac:chgData name="Bruno Capuano" userId="bef06dffdb192125" providerId="LiveId" clId="{53FEB969-A3C8-4AFA-B1CC-697914E61424}" dt="2022-02-23T20:25:57.515" v="223" actId="1076"/>
          <ac:picMkLst>
            <pc:docMk/>
            <pc:sldMk cId="3009694680" sldId="11436"/>
            <ac:picMk id="7" creationId="{F502D067-8A8F-4D1A-AD76-E9AC05DD99D0}"/>
          </ac:picMkLst>
        </pc:picChg>
        <pc:picChg chg="del">
          <ac:chgData name="Bruno Capuano" userId="bef06dffdb192125" providerId="LiveId" clId="{53FEB969-A3C8-4AFA-B1CC-697914E61424}" dt="2022-02-23T20:25:54.514" v="221" actId="478"/>
          <ac:picMkLst>
            <pc:docMk/>
            <pc:sldMk cId="3009694680" sldId="11436"/>
            <ac:picMk id="8" creationId="{BC0BC04E-51B7-414A-B5B3-E8737839C345}"/>
          </ac:picMkLst>
        </pc:picChg>
      </pc:sldChg>
      <pc:sldChg chg="addSp delSp modSp add mod">
        <pc:chgData name="Bruno Capuano" userId="bef06dffdb192125" providerId="LiveId" clId="{53FEB969-A3C8-4AFA-B1CC-697914E61424}" dt="2022-02-23T20:26:27.841" v="231" actId="12788"/>
        <pc:sldMkLst>
          <pc:docMk/>
          <pc:sldMk cId="1717439226" sldId="11437"/>
        </pc:sldMkLst>
        <pc:spChg chg="del">
          <ac:chgData name="Bruno Capuano" userId="bef06dffdb192125" providerId="LiveId" clId="{53FEB969-A3C8-4AFA-B1CC-697914E61424}" dt="2022-02-23T20:26:21.999" v="229" actId="478"/>
          <ac:spMkLst>
            <pc:docMk/>
            <pc:sldMk cId="1717439226" sldId="11437"/>
            <ac:spMk id="9" creationId="{D44FD57F-A2B1-474C-9669-CBE82AF2108E}"/>
          </ac:spMkLst>
        </pc:spChg>
        <pc:picChg chg="add mod">
          <ac:chgData name="Bruno Capuano" userId="bef06dffdb192125" providerId="LiveId" clId="{53FEB969-A3C8-4AFA-B1CC-697914E61424}" dt="2022-02-23T20:26:27.841" v="231" actId="12788"/>
          <ac:picMkLst>
            <pc:docMk/>
            <pc:sldMk cId="1717439226" sldId="11437"/>
            <ac:picMk id="2" creationId="{D10C210A-2A07-4794-BDAA-2F750B2CFC4D}"/>
          </ac:picMkLst>
        </pc:picChg>
        <pc:picChg chg="del">
          <ac:chgData name="Bruno Capuano" userId="bef06dffdb192125" providerId="LiveId" clId="{53FEB969-A3C8-4AFA-B1CC-697914E61424}" dt="2022-02-23T20:26:21.999" v="229" actId="478"/>
          <ac:picMkLst>
            <pc:docMk/>
            <pc:sldMk cId="1717439226" sldId="11437"/>
            <ac:picMk id="6" creationId="{BA4B1068-804E-481C-B0D0-1D0BB3439A69}"/>
          </ac:picMkLst>
        </pc:picChg>
        <pc:picChg chg="del">
          <ac:chgData name="Bruno Capuano" userId="bef06dffdb192125" providerId="LiveId" clId="{53FEB969-A3C8-4AFA-B1CC-697914E61424}" dt="2022-02-23T20:26:21.999" v="229" actId="478"/>
          <ac:picMkLst>
            <pc:docMk/>
            <pc:sldMk cId="1717439226" sldId="11437"/>
            <ac:picMk id="7" creationId="{F502D067-8A8F-4D1A-AD76-E9AC05DD99D0}"/>
          </ac:picMkLst>
        </pc:picChg>
      </pc:sldChg>
      <pc:sldChg chg="add">
        <pc:chgData name="Bruno Capuano" userId="bef06dffdb192125" providerId="LiveId" clId="{53FEB969-A3C8-4AFA-B1CC-697914E61424}" dt="2022-02-23T20:26:36.370" v="232"/>
        <pc:sldMkLst>
          <pc:docMk/>
          <pc:sldMk cId="1328486948" sldId="11438"/>
        </pc:sldMkLst>
      </pc:sldChg>
      <pc:sldChg chg="addSp delSp modSp add mod">
        <pc:chgData name="Bruno Capuano" userId="bef06dffdb192125" providerId="LiveId" clId="{53FEB969-A3C8-4AFA-B1CC-697914E61424}" dt="2022-02-23T20:30:09.485" v="272" actId="13782"/>
        <pc:sldMkLst>
          <pc:docMk/>
          <pc:sldMk cId="2238628451" sldId="11439"/>
        </pc:sldMkLst>
        <pc:spChg chg="mod">
          <ac:chgData name="Bruno Capuano" userId="bef06dffdb192125" providerId="LiveId" clId="{53FEB969-A3C8-4AFA-B1CC-697914E61424}" dt="2022-02-23T20:29:09.371" v="268" actId="20577"/>
          <ac:spMkLst>
            <pc:docMk/>
            <pc:sldMk cId="2238628451" sldId="11439"/>
            <ac:spMk id="17" creationId="{00000000-0000-0000-0000-000000000000}"/>
          </ac:spMkLst>
        </pc:spChg>
        <pc:graphicFrameChg chg="del">
          <ac:chgData name="Bruno Capuano" userId="bef06dffdb192125" providerId="LiveId" clId="{53FEB969-A3C8-4AFA-B1CC-697914E61424}" dt="2022-02-23T20:28:59.982" v="262" actId="478"/>
          <ac:graphicFrameMkLst>
            <pc:docMk/>
            <pc:sldMk cId="2238628451" sldId="11439"/>
            <ac:graphicFrameMk id="5" creationId="{728AF8A0-2C1C-4CB6-95E1-D0DA84B77CC0}"/>
          </ac:graphicFrameMkLst>
        </pc:graphicFrameChg>
        <pc:graphicFrameChg chg="add mod">
          <ac:chgData name="Bruno Capuano" userId="bef06dffdb192125" providerId="LiveId" clId="{53FEB969-A3C8-4AFA-B1CC-697914E61424}" dt="2022-02-23T20:30:09.485" v="272" actId="13782"/>
          <ac:graphicFrameMkLst>
            <pc:docMk/>
            <pc:sldMk cId="2238628451" sldId="11439"/>
            <ac:graphicFrameMk id="6" creationId="{D4BE2FB1-3DD0-4AB6-BB90-C72EDCFF5BE4}"/>
          </ac:graphicFrameMkLst>
        </pc:graphicFrameChg>
        <pc:picChg chg="del">
          <ac:chgData name="Bruno Capuano" userId="bef06dffdb192125" providerId="LiveId" clId="{53FEB969-A3C8-4AFA-B1CC-697914E61424}" dt="2022-02-23T20:28:59.982" v="262" actId="478"/>
          <ac:picMkLst>
            <pc:docMk/>
            <pc:sldMk cId="2238628451" sldId="11439"/>
            <ac:picMk id="8" creationId="{BC0BC04E-51B7-414A-B5B3-E8737839C345}"/>
          </ac:picMkLst>
        </pc:picChg>
      </pc:sldChg>
      <pc:sldChg chg="addSp delSp modSp add del mod">
        <pc:chgData name="Bruno Capuano" userId="bef06dffdb192125" providerId="LiveId" clId="{53FEB969-A3C8-4AFA-B1CC-697914E61424}" dt="2022-02-23T20:38:34.981" v="368" actId="47"/>
        <pc:sldMkLst>
          <pc:docMk/>
          <pc:sldMk cId="2652657064" sldId="11440"/>
        </pc:sldMkLst>
        <pc:spChg chg="add mod">
          <ac:chgData name="Bruno Capuano" userId="bef06dffdb192125" providerId="LiveId" clId="{53FEB969-A3C8-4AFA-B1CC-697914E61424}" dt="2022-02-23T20:31:09.684" v="278" actId="478"/>
          <ac:spMkLst>
            <pc:docMk/>
            <pc:sldMk cId="2652657064" sldId="11440"/>
            <ac:spMk id="4" creationId="{C3CBF422-D1C1-445A-9205-9612A220C0EC}"/>
          </ac:spMkLst>
        </pc:spChg>
        <pc:graphicFrameChg chg="del">
          <ac:chgData name="Bruno Capuano" userId="bef06dffdb192125" providerId="LiveId" clId="{53FEB969-A3C8-4AFA-B1CC-697914E61424}" dt="2022-02-23T20:31:09.684" v="278" actId="478"/>
          <ac:graphicFrameMkLst>
            <pc:docMk/>
            <pc:sldMk cId="2652657064" sldId="11440"/>
            <ac:graphicFrameMk id="5" creationId="{4FE46AB2-7F7A-49AF-9C70-3614B1D8F09E}"/>
          </ac:graphicFrameMkLst>
        </pc:graphicFrameChg>
      </pc:sldChg>
      <pc:sldChg chg="addSp delSp modSp add mod">
        <pc:chgData name="Bruno Capuano" userId="bef06dffdb192125" providerId="LiveId" clId="{53FEB969-A3C8-4AFA-B1CC-697914E61424}" dt="2022-02-23T20:34:17.084" v="348" actId="12100"/>
        <pc:sldMkLst>
          <pc:docMk/>
          <pc:sldMk cId="3995035987" sldId="11441"/>
        </pc:sldMkLst>
        <pc:spChg chg="mod">
          <ac:chgData name="Bruno Capuano" userId="bef06dffdb192125" providerId="LiveId" clId="{53FEB969-A3C8-4AFA-B1CC-697914E61424}" dt="2022-02-23T20:31:22.655" v="290" actId="20577"/>
          <ac:spMkLst>
            <pc:docMk/>
            <pc:sldMk cId="3995035987" sldId="11441"/>
            <ac:spMk id="17" creationId="{00000000-0000-0000-0000-000000000000}"/>
          </ac:spMkLst>
        </pc:spChg>
        <pc:graphicFrameChg chg="add mod modGraphic">
          <ac:chgData name="Bruno Capuano" userId="bef06dffdb192125" providerId="LiveId" clId="{53FEB969-A3C8-4AFA-B1CC-697914E61424}" dt="2022-02-23T20:34:17.084" v="348" actId="12100"/>
          <ac:graphicFrameMkLst>
            <pc:docMk/>
            <pc:sldMk cId="3995035987" sldId="11441"/>
            <ac:graphicFrameMk id="5" creationId="{D3F3D0A8-5073-4B0F-803D-95356E34043E}"/>
          </ac:graphicFrameMkLst>
        </pc:graphicFrameChg>
        <pc:graphicFrameChg chg="del">
          <ac:chgData name="Bruno Capuano" userId="bef06dffdb192125" providerId="LiveId" clId="{53FEB969-A3C8-4AFA-B1CC-697914E61424}" dt="2022-02-23T20:31:19.080" v="280" actId="478"/>
          <ac:graphicFrameMkLst>
            <pc:docMk/>
            <pc:sldMk cId="3995035987" sldId="11441"/>
            <ac:graphicFrameMk id="6" creationId="{D4BE2FB1-3DD0-4AB6-BB90-C72EDCFF5BE4}"/>
          </ac:graphicFrameMkLst>
        </pc:graphicFrameChg>
        <pc:picChg chg="add mod">
          <ac:chgData name="Bruno Capuano" userId="bef06dffdb192125" providerId="LiveId" clId="{53FEB969-A3C8-4AFA-B1CC-697914E61424}" dt="2022-02-23T20:31:30.938" v="307" actId="1036"/>
          <ac:picMkLst>
            <pc:docMk/>
            <pc:sldMk cId="3995035987" sldId="11441"/>
            <ac:picMk id="4" creationId="{920B3ECD-7298-45C5-9497-63FDBE78F2BE}"/>
          </ac:picMkLst>
        </pc:picChg>
      </pc:sldChg>
      <pc:sldChg chg="add">
        <pc:chgData name="Bruno Capuano" userId="bef06dffdb192125" providerId="LiveId" clId="{53FEB969-A3C8-4AFA-B1CC-697914E61424}" dt="2022-02-23T20:38:32.860" v="367"/>
        <pc:sldMkLst>
          <pc:docMk/>
          <pc:sldMk cId="359543999" sldId="11442"/>
        </pc:sldMkLst>
      </pc:sldChg>
      <pc:sldMasterChg chg="delSldLayout">
        <pc:chgData name="Bruno Capuano" userId="bef06dffdb192125" providerId="LiveId" clId="{53FEB969-A3C8-4AFA-B1CC-697914E61424}" dt="2022-02-23T20:37:41.913" v="362" actId="47"/>
        <pc:sldMasterMkLst>
          <pc:docMk/>
          <pc:sldMasterMk cId="1473079544" sldId="2147484429"/>
        </pc:sldMasterMkLst>
        <pc:sldLayoutChg chg="del">
          <pc:chgData name="Bruno Capuano" userId="bef06dffdb192125" providerId="LiveId" clId="{53FEB969-A3C8-4AFA-B1CC-697914E61424}" dt="2022-02-23T20:37:37.243" v="361" actId="47"/>
          <pc:sldLayoutMkLst>
            <pc:docMk/>
            <pc:sldMasterMk cId="1473079544" sldId="2147484429"/>
            <pc:sldLayoutMk cId="3165794995" sldId="2147484592"/>
          </pc:sldLayoutMkLst>
        </pc:sldLayoutChg>
        <pc:sldLayoutChg chg="del">
          <pc:chgData name="Bruno Capuano" userId="bef06dffdb192125" providerId="LiveId" clId="{53FEB969-A3C8-4AFA-B1CC-697914E61424}" dt="2022-02-23T20:24:58.555" v="180" actId="47"/>
          <pc:sldLayoutMkLst>
            <pc:docMk/>
            <pc:sldMasterMk cId="1473079544" sldId="2147484429"/>
            <pc:sldLayoutMk cId="3327608472" sldId="2147484697"/>
          </pc:sldLayoutMkLst>
        </pc:sldLayoutChg>
        <pc:sldLayoutChg chg="del">
          <pc:chgData name="Bruno Capuano" userId="bef06dffdb192125" providerId="LiveId" clId="{53FEB969-A3C8-4AFA-B1CC-697914E61424}" dt="2022-02-23T20:37:41.913" v="362" actId="47"/>
          <pc:sldLayoutMkLst>
            <pc:docMk/>
            <pc:sldMasterMk cId="1473079544" sldId="2147484429"/>
            <pc:sldLayoutMk cId="2041396782" sldId="2147484718"/>
          </pc:sldLayoutMkLst>
        </pc:sldLayoutChg>
      </pc:sldMasterChg>
      <pc:sldMasterChg chg="delSldLayout">
        <pc:chgData name="Bruno Capuano" userId="bef06dffdb192125" providerId="LiveId" clId="{53FEB969-A3C8-4AFA-B1CC-697914E61424}" dt="2022-02-23T20:37:43.725" v="363" actId="47"/>
        <pc:sldMasterMkLst>
          <pc:docMk/>
          <pc:sldMasterMk cId="3686661204" sldId="2147484613"/>
        </pc:sldMasterMkLst>
        <pc:sldLayoutChg chg="del">
          <pc:chgData name="Bruno Capuano" userId="bef06dffdb192125" providerId="LiveId" clId="{53FEB969-A3C8-4AFA-B1CC-697914E61424}" dt="2022-02-23T20:37:43.725" v="363" actId="47"/>
          <pc:sldLayoutMkLst>
            <pc:docMk/>
            <pc:sldMasterMk cId="3686661204" sldId="2147484613"/>
            <pc:sldLayoutMk cId="803678582" sldId="2147484715"/>
          </pc:sldLayoutMkLst>
        </pc:sldLayoutChg>
        <pc:sldLayoutChg chg="del">
          <pc:chgData name="Bruno Capuano" userId="bef06dffdb192125" providerId="LiveId" clId="{53FEB969-A3C8-4AFA-B1CC-697914E61424}" dt="2022-02-23T20:37:41.913" v="362" actId="47"/>
          <pc:sldLayoutMkLst>
            <pc:docMk/>
            <pc:sldMasterMk cId="3686661204" sldId="2147484613"/>
            <pc:sldLayoutMk cId="2421183428" sldId="2147484716"/>
          </pc:sldLayoutMkLst>
        </pc:sldLayoutChg>
        <pc:sldLayoutChg chg="del">
          <pc:chgData name="Bruno Capuano" userId="bef06dffdb192125" providerId="LiveId" clId="{53FEB969-A3C8-4AFA-B1CC-697914E61424}" dt="2022-02-23T20:37:29.843" v="358" actId="47"/>
          <pc:sldLayoutMkLst>
            <pc:docMk/>
            <pc:sldMasterMk cId="3686661204" sldId="2147484613"/>
            <pc:sldLayoutMk cId="4116514285" sldId="2147484717"/>
          </pc:sldLayoutMkLst>
        </pc:sldLayoutChg>
      </pc:sldMasterChg>
      <pc:sldMasterChg chg="delSldLayout">
        <pc:chgData name="Bruno Capuano" userId="bef06dffdb192125" providerId="LiveId" clId="{53FEB969-A3C8-4AFA-B1CC-697914E61424}" dt="2022-02-23T20:38:34.981" v="368" actId="47"/>
        <pc:sldMasterMkLst>
          <pc:docMk/>
          <pc:sldMasterMk cId="4239263991" sldId="2147484741"/>
        </pc:sldMasterMkLst>
        <pc:sldLayoutChg chg="del">
          <pc:chgData name="Bruno Capuano" userId="bef06dffdb192125" providerId="LiveId" clId="{53FEB969-A3C8-4AFA-B1CC-697914E61424}" dt="2022-02-23T20:38:34.981" v="368" actId="47"/>
          <pc:sldLayoutMkLst>
            <pc:docMk/>
            <pc:sldMasterMk cId="4239263991" sldId="2147484741"/>
            <pc:sldLayoutMk cId="3846436686" sldId="2147484756"/>
          </pc:sldLayoutMkLst>
        </pc:sldLayoutChg>
      </pc:sldMasterChg>
    </pc:docChg>
  </pc:docChgLst>
  <pc:docChgLst>
    <pc:chgData name="Bruno Capuano" userId="bef06dffdb192125" providerId="LiveId" clId="{DD6BDE48-21B1-4F19-9E20-306C8BDB8452}"/>
    <pc:docChg chg="custSel delSld modSld sldOrd modSection">
      <pc:chgData name="Bruno Capuano" userId="bef06dffdb192125" providerId="LiveId" clId="{DD6BDE48-21B1-4F19-9E20-306C8BDB8452}" dt="2021-09-23T17:20:51.213" v="161" actId="313"/>
      <pc:docMkLst>
        <pc:docMk/>
      </pc:docMkLst>
      <pc:sldChg chg="ord">
        <pc:chgData name="Bruno Capuano" userId="bef06dffdb192125" providerId="LiveId" clId="{DD6BDE48-21B1-4F19-9E20-306C8BDB8452}" dt="2021-09-23T13:51:02.344" v="15"/>
        <pc:sldMkLst>
          <pc:docMk/>
          <pc:sldMk cId="2299835417" sldId="265"/>
        </pc:sldMkLst>
      </pc:sldChg>
      <pc:sldChg chg="ord">
        <pc:chgData name="Bruno Capuano" userId="bef06dffdb192125" providerId="LiveId" clId="{DD6BDE48-21B1-4F19-9E20-306C8BDB8452}" dt="2021-09-23T13:51:02.344" v="15"/>
        <pc:sldMkLst>
          <pc:docMk/>
          <pc:sldMk cId="2076460943" sldId="270"/>
        </pc:sldMkLst>
      </pc:sldChg>
      <pc:sldChg chg="modSp mod">
        <pc:chgData name="Bruno Capuano" userId="bef06dffdb192125" providerId="LiveId" clId="{DD6BDE48-21B1-4F19-9E20-306C8BDB8452}" dt="2021-09-23T13:52:09.072" v="159" actId="20577"/>
        <pc:sldMkLst>
          <pc:docMk/>
          <pc:sldMk cId="309083870" sldId="1198"/>
        </pc:sldMkLst>
        <pc:spChg chg="mod">
          <ac:chgData name="Bruno Capuano" userId="bef06dffdb192125" providerId="LiveId" clId="{DD6BDE48-21B1-4F19-9E20-306C8BDB8452}" dt="2021-09-23T13:52:02.959" v="148" actId="20577"/>
          <ac:spMkLst>
            <pc:docMk/>
            <pc:sldMk cId="309083870" sldId="1198"/>
            <ac:spMk id="129" creationId="{1DAB3EF0-F2BD-C942-9592-725F4AFBB08A}"/>
          </ac:spMkLst>
        </pc:spChg>
        <pc:spChg chg="mod">
          <ac:chgData name="Bruno Capuano" userId="bef06dffdb192125" providerId="LiveId" clId="{DD6BDE48-21B1-4F19-9E20-306C8BDB8452}" dt="2021-09-23T13:52:09.072" v="159" actId="20577"/>
          <ac:spMkLst>
            <pc:docMk/>
            <pc:sldMk cId="309083870" sldId="1198"/>
            <ac:spMk id="130" creationId="{C2F7429D-F302-E245-935C-50F9F8FA88AE}"/>
          </ac:spMkLst>
        </pc:spChg>
      </pc:sldChg>
      <pc:sldChg chg="mod modShow">
        <pc:chgData name="Bruno Capuano" userId="bef06dffdb192125" providerId="LiveId" clId="{DD6BDE48-21B1-4F19-9E20-306C8BDB8452}" dt="2021-09-23T13:51:12.008" v="16" actId="729"/>
        <pc:sldMkLst>
          <pc:docMk/>
          <pc:sldMk cId="4274703937" sldId="11355"/>
        </pc:sldMkLst>
      </pc:sldChg>
      <pc:sldChg chg="mod modShow">
        <pc:chgData name="Bruno Capuano" userId="bef06dffdb192125" providerId="LiveId" clId="{DD6BDE48-21B1-4F19-9E20-306C8BDB8452}" dt="2021-09-23T13:51:12.008" v="16" actId="729"/>
        <pc:sldMkLst>
          <pc:docMk/>
          <pc:sldMk cId="2660012648" sldId="11364"/>
        </pc:sldMkLst>
      </pc:sldChg>
      <pc:sldChg chg="modSp mod">
        <pc:chgData name="Bruno Capuano" userId="bef06dffdb192125" providerId="LiveId" clId="{DD6BDE48-21B1-4F19-9E20-306C8BDB8452}" dt="2021-09-23T17:20:51.213" v="161" actId="313"/>
        <pc:sldMkLst>
          <pc:docMk/>
          <pc:sldMk cId="2277013431" sldId="11373"/>
        </pc:sldMkLst>
        <pc:spChg chg="mod">
          <ac:chgData name="Bruno Capuano" userId="bef06dffdb192125" providerId="LiveId" clId="{DD6BDE48-21B1-4F19-9E20-306C8BDB8452}" dt="2021-09-23T17:20:51.213" v="161" actId="313"/>
          <ac:spMkLst>
            <pc:docMk/>
            <pc:sldMk cId="2277013431" sldId="11373"/>
            <ac:spMk id="5" creationId="{33569E45-A0FB-4D37-9A3A-3259E8763E21}"/>
          </ac:spMkLst>
        </pc:spChg>
      </pc:sldChg>
      <pc:sldChg chg="del">
        <pc:chgData name="Bruno Capuano" userId="bef06dffdb192125" providerId="LiveId" clId="{DD6BDE48-21B1-4F19-9E20-306C8BDB8452}" dt="2021-09-23T13:52:22.218" v="160" actId="47"/>
        <pc:sldMkLst>
          <pc:docMk/>
          <pc:sldMk cId="3677232179" sldId="11374"/>
        </pc:sldMkLst>
      </pc:sldChg>
      <pc:sldChg chg="ord">
        <pc:chgData name="Bruno Capuano" userId="bef06dffdb192125" providerId="LiveId" clId="{DD6BDE48-21B1-4F19-9E20-306C8BDB8452}" dt="2021-09-23T13:51:02.344" v="15"/>
        <pc:sldMkLst>
          <pc:docMk/>
          <pc:sldMk cId="3809070227" sldId="11376"/>
        </pc:sldMkLst>
      </pc:sldChg>
      <pc:sldMasterChg chg="delSldLayout">
        <pc:chgData name="Bruno Capuano" userId="bef06dffdb192125" providerId="LiveId" clId="{DD6BDE48-21B1-4F19-9E20-306C8BDB8452}" dt="2021-09-23T13:52:22.218" v="160" actId="47"/>
        <pc:sldMasterMkLst>
          <pc:docMk/>
          <pc:sldMasterMk cId="1473079544" sldId="2147484429"/>
        </pc:sldMasterMkLst>
        <pc:sldLayoutChg chg="del">
          <pc:chgData name="Bruno Capuano" userId="bef06dffdb192125" providerId="LiveId" clId="{DD6BDE48-21B1-4F19-9E20-306C8BDB8452}" dt="2021-09-23T13:52:22.218" v="160" actId="47"/>
          <pc:sldLayoutMkLst>
            <pc:docMk/>
            <pc:sldMasterMk cId="1473079544" sldId="2147484429"/>
            <pc:sldLayoutMk cId="1956696811" sldId="2147484590"/>
          </pc:sldLayoutMkLst>
        </pc:sldLayoutChg>
      </pc:sldMasterChg>
    </pc:docChg>
  </pc:docChgLst>
  <pc:docChgLst>
    <pc:chgData name="Bruno Capuano" userId="bef06dffdb192125" providerId="LiveId" clId="{7534ADE3-09B1-45C3-A8F5-A83FA872523D}"/>
    <pc:docChg chg="delSld modSld modSection">
      <pc:chgData name="Bruno Capuano" userId="bef06dffdb192125" providerId="LiveId" clId="{7534ADE3-09B1-45C3-A8F5-A83FA872523D}" dt="2022-03-08T17:06:38.747" v="117" actId="47"/>
      <pc:docMkLst>
        <pc:docMk/>
      </pc:docMkLst>
      <pc:sldChg chg="modSp mod">
        <pc:chgData name="Bruno Capuano" userId="bef06dffdb192125" providerId="LiveId" clId="{7534ADE3-09B1-45C3-A8F5-A83FA872523D}" dt="2022-03-08T17:05:17.337" v="0" actId="6549"/>
        <pc:sldMkLst>
          <pc:docMk/>
          <pc:sldMk cId="1279947672" sldId="11420"/>
        </pc:sldMkLst>
        <pc:spChg chg="mod">
          <ac:chgData name="Bruno Capuano" userId="bef06dffdb192125" providerId="LiveId" clId="{7534ADE3-09B1-45C3-A8F5-A83FA872523D}" dt="2022-03-08T17:05:17.337" v="0" actId="6549"/>
          <ac:spMkLst>
            <pc:docMk/>
            <pc:sldMk cId="1279947672" sldId="11420"/>
            <ac:spMk id="8" creationId="{57D137D2-0193-894E-9474-A0B488411BE4}"/>
          </ac:spMkLst>
        </pc:spChg>
      </pc:sldChg>
      <pc:sldChg chg="modSp mod">
        <pc:chgData name="Bruno Capuano" userId="bef06dffdb192125" providerId="LiveId" clId="{7534ADE3-09B1-45C3-A8F5-A83FA872523D}" dt="2022-03-08T17:06:25.830" v="115"/>
        <pc:sldMkLst>
          <pc:docMk/>
          <pc:sldMk cId="1267936707" sldId="11421"/>
        </pc:sldMkLst>
        <pc:spChg chg="mod">
          <ac:chgData name="Bruno Capuano" userId="bef06dffdb192125" providerId="LiveId" clId="{7534ADE3-09B1-45C3-A8F5-A83FA872523D}" dt="2022-03-08T17:05:59.156" v="113" actId="20577"/>
          <ac:spMkLst>
            <pc:docMk/>
            <pc:sldMk cId="1267936707" sldId="11421"/>
            <ac:spMk id="2" creationId="{CC6A5784-114B-4375-BCC6-727B92EE52E4}"/>
          </ac:spMkLst>
        </pc:spChg>
        <pc:graphicFrameChg chg="mod">
          <ac:chgData name="Bruno Capuano" userId="bef06dffdb192125" providerId="LiveId" clId="{7534ADE3-09B1-45C3-A8F5-A83FA872523D}" dt="2022-03-08T17:06:25.830" v="115"/>
          <ac:graphicFrameMkLst>
            <pc:docMk/>
            <pc:sldMk cId="1267936707" sldId="11421"/>
            <ac:graphicFrameMk id="12" creationId="{E83E5CEA-20F7-481F-B369-45B31CE04B05}"/>
          </ac:graphicFrameMkLst>
        </pc:graphicFrameChg>
      </pc:sldChg>
      <pc:sldChg chg="modSp mod">
        <pc:chgData name="Bruno Capuano" userId="bef06dffdb192125" providerId="LiveId" clId="{7534ADE3-09B1-45C3-A8F5-A83FA872523D}" dt="2022-03-08T17:06:34.926" v="116" actId="6549"/>
        <pc:sldMkLst>
          <pc:docMk/>
          <pc:sldMk cId="2506984258" sldId="11424"/>
        </pc:sldMkLst>
        <pc:spChg chg="mod">
          <ac:chgData name="Bruno Capuano" userId="bef06dffdb192125" providerId="LiveId" clId="{7534ADE3-09B1-45C3-A8F5-A83FA872523D}" dt="2022-03-08T17:06:34.926" v="116" actId="6549"/>
          <ac:spMkLst>
            <pc:docMk/>
            <pc:sldMk cId="2506984258" sldId="11424"/>
            <ac:spMk id="9" creationId="{8948B441-3952-7347-80A7-4B5BEB01DF34}"/>
          </ac:spMkLst>
        </pc:spChg>
      </pc:sldChg>
      <pc:sldChg chg="del">
        <pc:chgData name="Bruno Capuano" userId="bef06dffdb192125" providerId="LiveId" clId="{7534ADE3-09B1-45C3-A8F5-A83FA872523D}" dt="2022-03-08T17:06:38.747" v="117" actId="47"/>
        <pc:sldMkLst>
          <pc:docMk/>
          <pc:sldMk cId="1336955366" sldId="11426"/>
        </pc:sldMkLst>
      </pc:sldChg>
    </pc:docChg>
  </pc:docChgLst>
  <pc:docChgLst>
    <pc:chgData name="Bruno Capuano" userId="bef06dffdb192125" providerId="LiveId" clId="{6D7C9C7E-6E0E-406E-983C-E2A047BEBBA4}"/>
    <pc:docChg chg="modSld sldOrd">
      <pc:chgData name="Bruno Capuano" userId="bef06dffdb192125" providerId="LiveId" clId="{6D7C9C7E-6E0E-406E-983C-E2A047BEBBA4}" dt="2019-09-05T13:36:02.496" v="2"/>
      <pc:docMkLst>
        <pc:docMk/>
      </pc:docMkLst>
      <pc:sldChg chg="ord">
        <pc:chgData name="Bruno Capuano" userId="bef06dffdb192125" providerId="LiveId" clId="{6D7C9C7E-6E0E-406E-983C-E2A047BEBBA4}" dt="2019-09-05T13:35:50.017" v="1"/>
        <pc:sldMkLst>
          <pc:docMk/>
          <pc:sldMk cId="96272055" sldId="10068"/>
        </pc:sldMkLst>
      </pc:sldChg>
      <pc:sldChg chg="ord">
        <pc:chgData name="Bruno Capuano" userId="bef06dffdb192125" providerId="LiveId" clId="{6D7C9C7E-6E0E-406E-983C-E2A047BEBBA4}" dt="2019-09-05T13:34:12.250" v="0"/>
        <pc:sldMkLst>
          <pc:docMk/>
          <pc:sldMk cId="4051448239" sldId="10099"/>
        </pc:sldMkLst>
      </pc:sldChg>
      <pc:sldChg chg="ord">
        <pc:chgData name="Bruno Capuano" userId="bef06dffdb192125" providerId="LiveId" clId="{6D7C9C7E-6E0E-406E-983C-E2A047BEBBA4}" dt="2019-09-05T13:36:02.496" v="2"/>
        <pc:sldMkLst>
          <pc:docMk/>
          <pc:sldMk cId="248447269" sldId="10109"/>
        </pc:sldMkLst>
      </pc:sldChg>
    </pc:docChg>
  </pc:docChgLst>
  <pc:docChgLst>
    <pc:chgData name="Bruno Capuano" userId="bef06dffdb192125" providerId="LiveId" clId="{7D761426-53CA-49B0-87A3-A51CB21ACC75}"/>
    <pc:docChg chg="addSld modSld">
      <pc:chgData name="Bruno Capuano" userId="bef06dffdb192125" providerId="LiveId" clId="{7D761426-53CA-49B0-87A3-A51CB21ACC75}" dt="2019-09-05T13:54:47.204" v="0"/>
      <pc:docMkLst>
        <pc:docMk/>
      </pc:docMkLst>
      <pc:sldChg chg="add">
        <pc:chgData name="Bruno Capuano" userId="bef06dffdb192125" providerId="LiveId" clId="{7D761426-53CA-49B0-87A3-A51CB21ACC75}" dt="2019-09-05T13:54:47.204" v="0"/>
        <pc:sldMkLst>
          <pc:docMk/>
          <pc:sldMk cId="1373621616" sldId="10069"/>
        </pc:sldMkLst>
      </pc:sldChg>
    </pc:docChg>
  </pc:docChgLst>
  <pc:docChgLst>
    <pc:chgData name="Bruno Capuano" userId="bef06dffdb192125" providerId="LiveId" clId="{42C68ED0-A683-471E-AF9A-F744C9AF4B38}"/>
    <pc:docChg chg="addSld delSld modSld modSection">
      <pc:chgData name="Bruno Capuano" userId="bef06dffdb192125" providerId="LiveId" clId="{42C68ED0-A683-471E-AF9A-F744C9AF4B38}" dt="2022-04-08T12:53:40.663" v="46"/>
      <pc:docMkLst>
        <pc:docMk/>
      </pc:docMkLst>
      <pc:sldChg chg="modSp mod">
        <pc:chgData name="Bruno Capuano" userId="bef06dffdb192125" providerId="LiveId" clId="{42C68ED0-A683-471E-AF9A-F744C9AF4B38}" dt="2022-04-08T12:52:44.982" v="9" actId="20577"/>
        <pc:sldMkLst>
          <pc:docMk/>
          <pc:sldMk cId="1279947672" sldId="11420"/>
        </pc:sldMkLst>
        <pc:spChg chg="mod">
          <ac:chgData name="Bruno Capuano" userId="bef06dffdb192125" providerId="LiveId" clId="{42C68ED0-A683-471E-AF9A-F744C9AF4B38}" dt="2022-04-08T12:52:44.982" v="9" actId="20577"/>
          <ac:spMkLst>
            <pc:docMk/>
            <pc:sldMk cId="1279947672" sldId="11420"/>
            <ac:spMk id="8" creationId="{57D137D2-0193-894E-9474-A0B488411BE4}"/>
          </ac:spMkLst>
        </pc:spChg>
      </pc:sldChg>
      <pc:sldChg chg="modSp">
        <pc:chgData name="Bruno Capuano" userId="bef06dffdb192125" providerId="LiveId" clId="{42C68ED0-A683-471E-AF9A-F744C9AF4B38}" dt="2022-04-08T12:53:11.916" v="40" actId="20577"/>
        <pc:sldMkLst>
          <pc:docMk/>
          <pc:sldMk cId="1267936707" sldId="11421"/>
        </pc:sldMkLst>
        <pc:graphicFrameChg chg="mod">
          <ac:chgData name="Bruno Capuano" userId="bef06dffdb192125" providerId="LiveId" clId="{42C68ED0-A683-471E-AF9A-F744C9AF4B38}" dt="2022-04-08T12:53:11.916" v="40" actId="20577"/>
          <ac:graphicFrameMkLst>
            <pc:docMk/>
            <pc:sldMk cId="1267936707" sldId="11421"/>
            <ac:graphicFrameMk id="12" creationId="{E83E5CEA-20F7-481F-B369-45B31CE04B05}"/>
          </ac:graphicFrameMkLst>
        </pc:graphicFrameChg>
      </pc:sldChg>
      <pc:sldChg chg="modSp mod">
        <pc:chgData name="Bruno Capuano" userId="bef06dffdb192125" providerId="LiveId" clId="{42C68ED0-A683-471E-AF9A-F744C9AF4B38}" dt="2022-04-08T12:53:40.663" v="46"/>
        <pc:sldMkLst>
          <pc:docMk/>
          <pc:sldMk cId="2506984258" sldId="11424"/>
        </pc:sldMkLst>
        <pc:spChg chg="mod">
          <ac:chgData name="Bruno Capuano" userId="bef06dffdb192125" providerId="LiveId" clId="{42C68ED0-A683-471E-AF9A-F744C9AF4B38}" dt="2022-04-08T12:53:40.663" v="46"/>
          <ac:spMkLst>
            <pc:docMk/>
            <pc:sldMk cId="2506984258" sldId="11424"/>
            <ac:spMk id="9" creationId="{8948B441-3952-7347-80A7-4B5BEB01DF34}"/>
          </ac:spMkLst>
        </pc:spChg>
      </pc:sldChg>
      <pc:sldChg chg="del">
        <pc:chgData name="Bruno Capuano" userId="bef06dffdb192125" providerId="LiveId" clId="{42C68ED0-A683-471E-AF9A-F744C9AF4B38}" dt="2022-04-08T12:53:19.177" v="42" actId="47"/>
        <pc:sldMkLst>
          <pc:docMk/>
          <pc:sldMk cId="738560919" sldId="11434"/>
        </pc:sldMkLst>
      </pc:sldChg>
      <pc:sldChg chg="add del">
        <pc:chgData name="Bruno Capuano" userId="bef06dffdb192125" providerId="LiveId" clId="{42C68ED0-A683-471E-AF9A-F744C9AF4B38}" dt="2022-04-08T12:53:34.128" v="44" actId="47"/>
        <pc:sldMkLst>
          <pc:docMk/>
          <pc:sldMk cId="2436890865" sldId="11435"/>
        </pc:sldMkLst>
      </pc:sldChg>
      <pc:sldChg chg="add">
        <pc:chgData name="Bruno Capuano" userId="bef06dffdb192125" providerId="LiveId" clId="{42C68ED0-A683-471E-AF9A-F744C9AF4B38}" dt="2022-04-08T12:53:32.481" v="43"/>
        <pc:sldMkLst>
          <pc:docMk/>
          <pc:sldMk cId="2436262470" sldId="11436"/>
        </pc:sldMkLst>
      </pc:sldChg>
    </pc:docChg>
  </pc:docChgLst>
  <pc:docChgLst>
    <pc:chgData name="Bruno Capuano" userId="bef06dffdb192125" providerId="LiveId" clId="{59060403-2786-4679-AA5F-4592376AAF44}"/>
    <pc:docChg chg="modSld">
      <pc:chgData name="Bruno Capuano" userId="bef06dffdb192125" providerId="LiveId" clId="{59060403-2786-4679-AA5F-4592376AAF44}" dt="2021-11-03T16:48:22.994" v="14" actId="20577"/>
      <pc:docMkLst>
        <pc:docMk/>
      </pc:docMkLst>
      <pc:sldChg chg="modSp mod">
        <pc:chgData name="Bruno Capuano" userId="bef06dffdb192125" providerId="LiveId" clId="{59060403-2786-4679-AA5F-4592376AAF44}" dt="2021-11-03T16:48:22.994" v="14" actId="20577"/>
        <pc:sldMkLst>
          <pc:docMk/>
          <pc:sldMk cId="2277013431" sldId="11373"/>
        </pc:sldMkLst>
        <pc:spChg chg="mod">
          <ac:chgData name="Bruno Capuano" userId="bef06dffdb192125" providerId="LiveId" clId="{59060403-2786-4679-AA5F-4592376AAF44}" dt="2021-11-03T16:48:22.994" v="14" actId="20577"/>
          <ac:spMkLst>
            <pc:docMk/>
            <pc:sldMk cId="2277013431" sldId="11373"/>
            <ac:spMk id="5" creationId="{33569E45-A0FB-4D37-9A3A-3259E8763E21}"/>
          </ac:spMkLst>
        </pc:spChg>
      </pc:sldChg>
    </pc:docChg>
  </pc:docChgLst>
  <pc:docChgLst>
    <pc:chgData name="Bruno Capuano" userId="bef06dffdb192125" providerId="LiveId" clId="{5CE1EF39-E4C4-42FB-85EA-9D7C5E177D12}"/>
    <pc:docChg chg="custSel addSld modSld">
      <pc:chgData name="Bruno Capuano" userId="bef06dffdb192125" providerId="LiveId" clId="{5CE1EF39-E4C4-42FB-85EA-9D7C5E177D12}" dt="2022-03-15T14:16:54.362" v="103" actId="20577"/>
      <pc:docMkLst>
        <pc:docMk/>
      </pc:docMkLst>
      <pc:sldChg chg="modSp mod">
        <pc:chgData name="Bruno Capuano" userId="bef06dffdb192125" providerId="LiveId" clId="{5CE1EF39-E4C4-42FB-85EA-9D7C5E177D12}" dt="2022-03-15T13:51:59.354" v="5" actId="5793"/>
        <pc:sldMkLst>
          <pc:docMk/>
          <pc:sldMk cId="1279947672" sldId="11420"/>
        </pc:sldMkLst>
        <pc:spChg chg="mod">
          <ac:chgData name="Bruno Capuano" userId="bef06dffdb192125" providerId="LiveId" clId="{5CE1EF39-E4C4-42FB-85EA-9D7C5E177D12}" dt="2022-03-15T13:51:59.354" v="5" actId="5793"/>
          <ac:spMkLst>
            <pc:docMk/>
            <pc:sldMk cId="1279947672" sldId="11420"/>
            <ac:spMk id="8" creationId="{57D137D2-0193-894E-9474-A0B488411BE4}"/>
          </ac:spMkLst>
        </pc:spChg>
      </pc:sldChg>
      <pc:sldChg chg="modSp mod">
        <pc:chgData name="Bruno Capuano" userId="bef06dffdb192125" providerId="LiveId" clId="{5CE1EF39-E4C4-42FB-85EA-9D7C5E177D12}" dt="2022-03-15T14:16:54.362" v="103" actId="20577"/>
        <pc:sldMkLst>
          <pc:docMk/>
          <pc:sldMk cId="1267936707" sldId="11421"/>
        </pc:sldMkLst>
        <pc:spChg chg="mod">
          <ac:chgData name="Bruno Capuano" userId="bef06dffdb192125" providerId="LiveId" clId="{5CE1EF39-E4C4-42FB-85EA-9D7C5E177D12}" dt="2022-03-15T14:16:54.362" v="103" actId="20577"/>
          <ac:spMkLst>
            <pc:docMk/>
            <pc:sldMk cId="1267936707" sldId="11421"/>
            <ac:spMk id="2" creationId="{CC6A5784-114B-4375-BCC6-727B92EE52E4}"/>
          </ac:spMkLst>
        </pc:spChg>
        <pc:graphicFrameChg chg="mod">
          <ac:chgData name="Bruno Capuano" userId="bef06dffdb192125" providerId="LiveId" clId="{5CE1EF39-E4C4-42FB-85EA-9D7C5E177D12}" dt="2022-03-15T14:16:49.689" v="102" actId="20577"/>
          <ac:graphicFrameMkLst>
            <pc:docMk/>
            <pc:sldMk cId="1267936707" sldId="11421"/>
            <ac:graphicFrameMk id="12" creationId="{E83E5CEA-20F7-481F-B369-45B31CE04B05}"/>
          </ac:graphicFrameMkLst>
        </pc:graphicFrameChg>
      </pc:sldChg>
      <pc:sldChg chg="modSp mod">
        <pc:chgData name="Bruno Capuano" userId="bef06dffdb192125" providerId="LiveId" clId="{5CE1EF39-E4C4-42FB-85EA-9D7C5E177D12}" dt="2022-03-15T13:52:13.469" v="12" actId="20577"/>
        <pc:sldMkLst>
          <pc:docMk/>
          <pc:sldMk cId="2506984258" sldId="11424"/>
        </pc:sldMkLst>
        <pc:spChg chg="mod">
          <ac:chgData name="Bruno Capuano" userId="bef06dffdb192125" providerId="LiveId" clId="{5CE1EF39-E4C4-42FB-85EA-9D7C5E177D12}" dt="2022-03-15T13:52:13.469" v="12" actId="20577"/>
          <ac:spMkLst>
            <pc:docMk/>
            <pc:sldMk cId="2506984258" sldId="11424"/>
            <ac:spMk id="9" creationId="{8948B441-3952-7347-80A7-4B5BEB01DF34}"/>
          </ac:spMkLst>
        </pc:spChg>
      </pc:sldChg>
      <pc:sldChg chg="add">
        <pc:chgData name="Bruno Capuano" userId="bef06dffdb192125" providerId="LiveId" clId="{5CE1EF39-E4C4-42FB-85EA-9D7C5E177D12}" dt="2022-03-15T13:52:05.790" v="6"/>
        <pc:sldMkLst>
          <pc:docMk/>
          <pc:sldMk cId="1988371622" sldId="11430"/>
        </pc:sldMkLst>
      </pc:sldChg>
    </pc:docChg>
  </pc:docChgLst>
  <pc:docChgLst>
    <pc:chgData name="Bruno Capuano" userId="bef06dffdb192125" providerId="LiveId" clId="{71A2523A-D54F-453B-9510-03E9F051B66D}"/>
    <pc:docChg chg="undo custSel addSld delSld modSld sldOrd modSection">
      <pc:chgData name="Bruno Capuano" userId="bef06dffdb192125" providerId="LiveId" clId="{71A2523A-D54F-453B-9510-03E9F051B66D}" dt="2022-03-01T16:41:47.760" v="77" actId="1076"/>
      <pc:docMkLst>
        <pc:docMk/>
      </pc:docMkLst>
      <pc:sldChg chg="addSp delSp modSp add mod">
        <pc:chgData name="Bruno Capuano" userId="bef06dffdb192125" providerId="LiveId" clId="{71A2523A-D54F-453B-9510-03E9F051B66D}" dt="2022-03-01T16:38:20.524" v="49" actId="408"/>
        <pc:sldMkLst>
          <pc:docMk/>
          <pc:sldMk cId="2496517787" sldId="279"/>
        </pc:sldMkLst>
        <pc:spChg chg="del">
          <ac:chgData name="Bruno Capuano" userId="bef06dffdb192125" providerId="LiveId" clId="{71A2523A-D54F-453B-9510-03E9F051B66D}" dt="2022-03-01T16:36:45.426" v="32" actId="478"/>
          <ac:spMkLst>
            <pc:docMk/>
            <pc:sldMk cId="2496517787" sldId="279"/>
            <ac:spMk id="5" creationId="{00000000-0000-0000-0000-000000000000}"/>
          </ac:spMkLst>
        </pc:spChg>
        <pc:spChg chg="del">
          <ac:chgData name="Bruno Capuano" userId="bef06dffdb192125" providerId="LiveId" clId="{71A2523A-D54F-453B-9510-03E9F051B66D}" dt="2022-03-01T16:36:45.426" v="32" actId="478"/>
          <ac:spMkLst>
            <pc:docMk/>
            <pc:sldMk cId="2496517787" sldId="279"/>
            <ac:spMk id="6" creationId="{00000000-0000-0000-0000-000000000000}"/>
          </ac:spMkLst>
        </pc:spChg>
        <pc:spChg chg="mod">
          <ac:chgData name="Bruno Capuano" userId="bef06dffdb192125" providerId="LiveId" clId="{71A2523A-D54F-453B-9510-03E9F051B66D}" dt="2022-03-01T16:36:42.858" v="31" actId="20577"/>
          <ac:spMkLst>
            <pc:docMk/>
            <pc:sldMk cId="2496517787" sldId="279"/>
            <ac:spMk id="17" creationId="{00000000-0000-0000-0000-000000000000}"/>
          </ac:spMkLst>
        </pc:spChg>
        <pc:picChg chg="add mod">
          <ac:chgData name="Bruno Capuano" userId="bef06dffdb192125" providerId="LiveId" clId="{71A2523A-D54F-453B-9510-03E9F051B66D}" dt="2022-03-01T16:37:46.387" v="47" actId="1076"/>
          <ac:picMkLst>
            <pc:docMk/>
            <pc:sldMk cId="2496517787" sldId="279"/>
            <ac:picMk id="3" creationId="{46F7D8C8-6F7E-47B0-B9C2-1DFAFDE15D3D}"/>
          </ac:picMkLst>
        </pc:picChg>
        <pc:picChg chg="add mod">
          <ac:chgData name="Bruno Capuano" userId="bef06dffdb192125" providerId="LiveId" clId="{71A2523A-D54F-453B-9510-03E9F051B66D}" dt="2022-03-01T16:38:20.524" v="49" actId="408"/>
          <ac:picMkLst>
            <pc:docMk/>
            <pc:sldMk cId="2496517787" sldId="279"/>
            <ac:picMk id="7" creationId="{9903FDFC-7CDF-4656-8685-675359C34629}"/>
          </ac:picMkLst>
        </pc:picChg>
        <pc:picChg chg="add mod">
          <ac:chgData name="Bruno Capuano" userId="bef06dffdb192125" providerId="LiveId" clId="{71A2523A-D54F-453B-9510-03E9F051B66D}" dt="2022-03-01T16:38:20.524" v="49" actId="408"/>
          <ac:picMkLst>
            <pc:docMk/>
            <pc:sldMk cId="2496517787" sldId="279"/>
            <ac:picMk id="9" creationId="{5981F082-4A66-409E-A8BA-AF3961CF77A0}"/>
          </ac:picMkLst>
        </pc:picChg>
        <pc:picChg chg="add mod">
          <ac:chgData name="Bruno Capuano" userId="bef06dffdb192125" providerId="LiveId" clId="{71A2523A-D54F-453B-9510-03E9F051B66D}" dt="2022-03-01T16:37:50.780" v="48" actId="1076"/>
          <ac:picMkLst>
            <pc:docMk/>
            <pc:sldMk cId="2496517787" sldId="279"/>
            <ac:picMk id="11" creationId="{19F74A56-205A-4E05-9F9E-8667661CFED0}"/>
          </ac:picMkLst>
        </pc:picChg>
      </pc:sldChg>
      <pc:sldChg chg="ord">
        <pc:chgData name="Bruno Capuano" userId="bef06dffdb192125" providerId="LiveId" clId="{71A2523A-D54F-453B-9510-03E9F051B66D}" dt="2022-03-01T16:40:42.874" v="62"/>
        <pc:sldMkLst>
          <pc:docMk/>
          <pc:sldMk cId="4234065522" sldId="11423"/>
        </pc:sldMkLst>
      </pc:sldChg>
      <pc:sldChg chg="modSp new del mod">
        <pc:chgData name="Bruno Capuano" userId="bef06dffdb192125" providerId="LiveId" clId="{71A2523A-D54F-453B-9510-03E9F051B66D}" dt="2022-03-01T16:39:32.885" v="55" actId="47"/>
        <pc:sldMkLst>
          <pc:docMk/>
          <pc:sldMk cId="1924354988" sldId="11427"/>
        </pc:sldMkLst>
        <pc:spChg chg="mod">
          <ac:chgData name="Bruno Capuano" userId="bef06dffdb192125" providerId="LiveId" clId="{71A2523A-D54F-453B-9510-03E9F051B66D}" dt="2022-03-01T16:35:52.754" v="17" actId="6549"/>
          <ac:spMkLst>
            <pc:docMk/>
            <pc:sldMk cId="1924354988" sldId="11427"/>
            <ac:spMk id="2" creationId="{D66889D7-514C-4015-8BC2-8816B82F066C}"/>
          </ac:spMkLst>
        </pc:spChg>
      </pc:sldChg>
      <pc:sldChg chg="addSp delSp modSp add mod">
        <pc:chgData name="Bruno Capuano" userId="bef06dffdb192125" providerId="LiveId" clId="{71A2523A-D54F-453B-9510-03E9F051B66D}" dt="2022-03-01T16:39:24.131" v="54" actId="962"/>
        <pc:sldMkLst>
          <pc:docMk/>
          <pc:sldMk cId="3985546443" sldId="11428"/>
        </pc:sldMkLst>
        <pc:picChg chg="del">
          <ac:chgData name="Bruno Capuano" userId="bef06dffdb192125" providerId="LiveId" clId="{71A2523A-D54F-453B-9510-03E9F051B66D}" dt="2022-03-01T16:39:18.013" v="51" actId="478"/>
          <ac:picMkLst>
            <pc:docMk/>
            <pc:sldMk cId="3985546443" sldId="11428"/>
            <ac:picMk id="3" creationId="{46F7D8C8-6F7E-47B0-B9C2-1DFAFDE15D3D}"/>
          </ac:picMkLst>
        </pc:picChg>
        <pc:picChg chg="add mod">
          <ac:chgData name="Bruno Capuano" userId="bef06dffdb192125" providerId="LiveId" clId="{71A2523A-D54F-453B-9510-03E9F051B66D}" dt="2022-03-01T16:39:24.131" v="54" actId="962"/>
          <ac:picMkLst>
            <pc:docMk/>
            <pc:sldMk cId="3985546443" sldId="11428"/>
            <ac:picMk id="4" creationId="{B4A165C6-E48A-4D93-A79B-E4A1F3C8A6F2}"/>
          </ac:picMkLst>
        </pc:picChg>
        <pc:picChg chg="del">
          <ac:chgData name="Bruno Capuano" userId="bef06dffdb192125" providerId="LiveId" clId="{71A2523A-D54F-453B-9510-03E9F051B66D}" dt="2022-03-01T16:39:18.013" v="51" actId="478"/>
          <ac:picMkLst>
            <pc:docMk/>
            <pc:sldMk cId="3985546443" sldId="11428"/>
            <ac:picMk id="7" creationId="{9903FDFC-7CDF-4656-8685-675359C34629}"/>
          </ac:picMkLst>
        </pc:picChg>
        <pc:picChg chg="del">
          <ac:chgData name="Bruno Capuano" userId="bef06dffdb192125" providerId="LiveId" clId="{71A2523A-D54F-453B-9510-03E9F051B66D}" dt="2022-03-01T16:39:18.013" v="51" actId="478"/>
          <ac:picMkLst>
            <pc:docMk/>
            <pc:sldMk cId="3985546443" sldId="11428"/>
            <ac:picMk id="9" creationId="{5981F082-4A66-409E-A8BA-AF3961CF77A0}"/>
          </ac:picMkLst>
        </pc:picChg>
        <pc:picChg chg="del">
          <ac:chgData name="Bruno Capuano" userId="bef06dffdb192125" providerId="LiveId" clId="{71A2523A-D54F-453B-9510-03E9F051B66D}" dt="2022-03-01T16:39:18.013" v="51" actId="478"/>
          <ac:picMkLst>
            <pc:docMk/>
            <pc:sldMk cId="3985546443" sldId="11428"/>
            <ac:picMk id="11" creationId="{19F74A56-205A-4E05-9F9E-8667661CFED0}"/>
          </ac:picMkLst>
        </pc:picChg>
      </pc:sldChg>
      <pc:sldChg chg="addSp delSp modSp add mod ord modAnim">
        <pc:chgData name="Bruno Capuano" userId="bef06dffdb192125" providerId="LiveId" clId="{71A2523A-D54F-453B-9510-03E9F051B66D}" dt="2022-03-01T16:41:47.760" v="77" actId="1076"/>
        <pc:sldMkLst>
          <pc:docMk/>
          <pc:sldMk cId="1238884541" sldId="11429"/>
        </pc:sldMkLst>
        <pc:spChg chg="add del">
          <ac:chgData name="Bruno Capuano" userId="bef06dffdb192125" providerId="LiveId" clId="{71A2523A-D54F-453B-9510-03E9F051B66D}" dt="2022-03-01T16:41:03.878" v="66" actId="478"/>
          <ac:spMkLst>
            <pc:docMk/>
            <pc:sldMk cId="1238884541" sldId="11429"/>
            <ac:spMk id="10" creationId="{A05A8900-675F-464D-8DFA-B7C9C78B8FBF}"/>
          </ac:spMkLst>
        </pc:spChg>
        <pc:spChg chg="add mod">
          <ac:chgData name="Bruno Capuano" userId="bef06dffdb192125" providerId="LiveId" clId="{71A2523A-D54F-453B-9510-03E9F051B66D}" dt="2022-03-01T16:41:47.760" v="77" actId="1076"/>
          <ac:spMkLst>
            <pc:docMk/>
            <pc:sldMk cId="1238884541" sldId="11429"/>
            <ac:spMk id="12" creationId="{516AE40B-67A7-42EA-B44F-952A5A366346}"/>
          </ac:spMkLst>
        </pc:spChg>
        <pc:picChg chg="add mod">
          <ac:chgData name="Bruno Capuano" userId="bef06dffdb192125" providerId="LiveId" clId="{71A2523A-D54F-453B-9510-03E9F051B66D}" dt="2022-03-01T16:40:20.085" v="58"/>
          <ac:picMkLst>
            <pc:docMk/>
            <pc:sldMk cId="1238884541" sldId="11429"/>
            <ac:picMk id="2" creationId="{847A8338-AA96-4CE7-81B9-FDECE2ECF9C4}"/>
          </ac:picMkLst>
        </pc:picChg>
        <pc:picChg chg="del">
          <ac:chgData name="Bruno Capuano" userId="bef06dffdb192125" providerId="LiveId" clId="{71A2523A-D54F-453B-9510-03E9F051B66D}" dt="2022-03-01T16:39:56.964" v="57" actId="478"/>
          <ac:picMkLst>
            <pc:docMk/>
            <pc:sldMk cId="1238884541" sldId="11429"/>
            <ac:picMk id="3" creationId="{46F7D8C8-6F7E-47B0-B9C2-1DFAFDE15D3D}"/>
          </ac:picMkLst>
        </pc:picChg>
        <pc:picChg chg="del">
          <ac:chgData name="Bruno Capuano" userId="bef06dffdb192125" providerId="LiveId" clId="{71A2523A-D54F-453B-9510-03E9F051B66D}" dt="2022-03-01T16:39:56.964" v="57" actId="478"/>
          <ac:picMkLst>
            <pc:docMk/>
            <pc:sldMk cId="1238884541" sldId="11429"/>
            <ac:picMk id="7" creationId="{9903FDFC-7CDF-4656-8685-675359C34629}"/>
          </ac:picMkLst>
        </pc:picChg>
        <pc:picChg chg="del">
          <ac:chgData name="Bruno Capuano" userId="bef06dffdb192125" providerId="LiveId" clId="{71A2523A-D54F-453B-9510-03E9F051B66D}" dt="2022-03-01T16:39:56.964" v="57" actId="478"/>
          <ac:picMkLst>
            <pc:docMk/>
            <pc:sldMk cId="1238884541" sldId="11429"/>
            <ac:picMk id="9" creationId="{5981F082-4A66-409E-A8BA-AF3961CF77A0}"/>
          </ac:picMkLst>
        </pc:picChg>
        <pc:picChg chg="del">
          <ac:chgData name="Bruno Capuano" userId="bef06dffdb192125" providerId="LiveId" clId="{71A2523A-D54F-453B-9510-03E9F051B66D}" dt="2022-03-01T16:39:56.964" v="57" actId="478"/>
          <ac:picMkLst>
            <pc:docMk/>
            <pc:sldMk cId="1238884541" sldId="11429"/>
            <ac:picMk id="11" creationId="{19F74A56-205A-4E05-9F9E-8667661CFED0}"/>
          </ac:picMkLst>
        </pc:picChg>
      </pc:sldChg>
    </pc:docChg>
  </pc:docChgLst>
  <pc:docChgLst>
    <pc:chgData name="Bruno Capuano" userId="bef06dffdb192125" providerId="LiveId" clId="{EC92EB66-1BE9-4483-94AD-0A18CF30D7EE}"/>
    <pc:docChg chg="undo custSel modSld sldOrd modSection">
      <pc:chgData name="Bruno Capuano" userId="bef06dffdb192125" providerId="LiveId" clId="{EC92EB66-1BE9-4483-94AD-0A18CF30D7EE}" dt="2021-11-04T18:05:11.323" v="140"/>
      <pc:docMkLst>
        <pc:docMk/>
      </pc:docMkLst>
      <pc:sldChg chg="ord">
        <pc:chgData name="Bruno Capuano" userId="bef06dffdb192125" providerId="LiveId" clId="{EC92EB66-1BE9-4483-94AD-0A18CF30D7EE}" dt="2021-11-04T18:01:19.533" v="8"/>
        <pc:sldMkLst>
          <pc:docMk/>
          <pc:sldMk cId="3807704306" sldId="257"/>
        </pc:sldMkLst>
      </pc:sldChg>
      <pc:sldChg chg="ord">
        <pc:chgData name="Bruno Capuano" userId="bef06dffdb192125" providerId="LiveId" clId="{EC92EB66-1BE9-4483-94AD-0A18CF30D7EE}" dt="2021-11-04T18:01:25.314" v="12"/>
        <pc:sldMkLst>
          <pc:docMk/>
          <pc:sldMk cId="2299835417" sldId="265"/>
        </pc:sldMkLst>
      </pc:sldChg>
      <pc:sldChg chg="ord">
        <pc:chgData name="Bruno Capuano" userId="bef06dffdb192125" providerId="LiveId" clId="{EC92EB66-1BE9-4483-94AD-0A18CF30D7EE}" dt="2021-11-04T18:01:25.314" v="12"/>
        <pc:sldMkLst>
          <pc:docMk/>
          <pc:sldMk cId="2076460943" sldId="270"/>
        </pc:sldMkLst>
      </pc:sldChg>
      <pc:sldChg chg="ord">
        <pc:chgData name="Bruno Capuano" userId="bef06dffdb192125" providerId="LiveId" clId="{EC92EB66-1BE9-4483-94AD-0A18CF30D7EE}" dt="2021-11-04T18:01:19.533" v="8"/>
        <pc:sldMkLst>
          <pc:docMk/>
          <pc:sldMk cId="847789001" sldId="431"/>
        </pc:sldMkLst>
      </pc:sldChg>
      <pc:sldChg chg="modSp mod">
        <pc:chgData name="Bruno Capuano" userId="bef06dffdb192125" providerId="LiveId" clId="{EC92EB66-1BE9-4483-94AD-0A18CF30D7EE}" dt="2021-11-04T18:05:06.191" v="138" actId="14100"/>
        <pc:sldMkLst>
          <pc:docMk/>
          <pc:sldMk cId="309083870" sldId="1198"/>
        </pc:sldMkLst>
        <pc:spChg chg="mod">
          <ac:chgData name="Bruno Capuano" userId="bef06dffdb192125" providerId="LiveId" clId="{EC92EB66-1BE9-4483-94AD-0A18CF30D7EE}" dt="2021-11-04T18:05:06.191" v="138" actId="14100"/>
          <ac:spMkLst>
            <pc:docMk/>
            <pc:sldMk cId="309083870" sldId="1198"/>
            <ac:spMk id="130" creationId="{C2F7429D-F302-E245-935C-50F9F8FA88AE}"/>
          </ac:spMkLst>
        </pc:spChg>
        <pc:spChg chg="mod">
          <ac:chgData name="Bruno Capuano" userId="bef06dffdb192125" providerId="LiveId" clId="{EC92EB66-1BE9-4483-94AD-0A18CF30D7EE}" dt="2021-11-04T18:04:57.253" v="136" actId="20577"/>
          <ac:spMkLst>
            <pc:docMk/>
            <pc:sldMk cId="309083870" sldId="1198"/>
            <ac:spMk id="131" creationId="{E38C5A5A-1391-F241-99BA-FA3F304C14D5}"/>
          </ac:spMkLst>
        </pc:spChg>
        <pc:spChg chg="mod">
          <ac:chgData name="Bruno Capuano" userId="bef06dffdb192125" providerId="LiveId" clId="{EC92EB66-1BE9-4483-94AD-0A18CF30D7EE}" dt="2021-11-04T18:04:45.387" v="70" actId="20577"/>
          <ac:spMkLst>
            <pc:docMk/>
            <pc:sldMk cId="309083870" sldId="1198"/>
            <ac:spMk id="132" creationId="{CE07D1E2-8F43-CD43-9C9D-FFC6DC64E34C}"/>
          </ac:spMkLst>
        </pc:spChg>
      </pc:sldChg>
      <pc:sldChg chg="ord">
        <pc:chgData name="Bruno Capuano" userId="bef06dffdb192125" providerId="LiveId" clId="{EC92EB66-1BE9-4483-94AD-0A18CF30D7EE}" dt="2021-11-04T18:04:35.495" v="59"/>
        <pc:sldMkLst>
          <pc:docMk/>
          <pc:sldMk cId="2573973698" sldId="2348"/>
        </pc:sldMkLst>
      </pc:sldChg>
      <pc:sldChg chg="ord">
        <pc:chgData name="Bruno Capuano" userId="bef06dffdb192125" providerId="LiveId" clId="{EC92EB66-1BE9-4483-94AD-0A18CF30D7EE}" dt="2021-11-04T18:01:27.073" v="14"/>
        <pc:sldMkLst>
          <pc:docMk/>
          <pc:sldMk cId="3860431516" sldId="2429"/>
        </pc:sldMkLst>
      </pc:sldChg>
      <pc:sldChg chg="ord">
        <pc:chgData name="Bruno Capuano" userId="bef06dffdb192125" providerId="LiveId" clId="{EC92EB66-1BE9-4483-94AD-0A18CF30D7EE}" dt="2021-11-04T18:04:35.495" v="59"/>
        <pc:sldMkLst>
          <pc:docMk/>
          <pc:sldMk cId="2546963871" sldId="10066"/>
        </pc:sldMkLst>
      </pc:sldChg>
      <pc:sldChg chg="ord">
        <pc:chgData name="Bruno Capuano" userId="bef06dffdb192125" providerId="LiveId" clId="{EC92EB66-1BE9-4483-94AD-0A18CF30D7EE}" dt="2021-11-04T18:05:11.323" v="140"/>
        <pc:sldMkLst>
          <pc:docMk/>
          <pc:sldMk cId="423556584" sldId="10074"/>
        </pc:sldMkLst>
      </pc:sldChg>
      <pc:sldChg chg="ord">
        <pc:chgData name="Bruno Capuano" userId="bef06dffdb192125" providerId="LiveId" clId="{EC92EB66-1BE9-4483-94AD-0A18CF30D7EE}" dt="2021-11-04T18:04:35.495" v="59"/>
        <pc:sldMkLst>
          <pc:docMk/>
          <pc:sldMk cId="3220249974" sldId="11274"/>
        </pc:sldMkLst>
      </pc:sldChg>
      <pc:sldChg chg="modSp">
        <pc:chgData name="Bruno Capuano" userId="bef06dffdb192125" providerId="LiveId" clId="{EC92EB66-1BE9-4483-94AD-0A18CF30D7EE}" dt="2021-11-04T18:03:58.248" v="57"/>
        <pc:sldMkLst>
          <pc:docMk/>
          <pc:sldMk cId="1285685664" sldId="11344"/>
        </pc:sldMkLst>
        <pc:graphicFrameChg chg="mod">
          <ac:chgData name="Bruno Capuano" userId="bef06dffdb192125" providerId="LiveId" clId="{EC92EB66-1BE9-4483-94AD-0A18CF30D7EE}" dt="2021-11-04T18:03:58.248" v="57"/>
          <ac:graphicFrameMkLst>
            <pc:docMk/>
            <pc:sldMk cId="1285685664" sldId="11344"/>
            <ac:graphicFrameMk id="12" creationId="{E83E5CEA-20F7-481F-B369-45B31CE04B05}"/>
          </ac:graphicFrameMkLst>
        </pc:graphicFrameChg>
      </pc:sldChg>
      <pc:sldChg chg="ord">
        <pc:chgData name="Bruno Capuano" userId="bef06dffdb192125" providerId="LiveId" clId="{EC92EB66-1BE9-4483-94AD-0A18CF30D7EE}" dt="2021-11-04T18:01:19.533" v="8"/>
        <pc:sldMkLst>
          <pc:docMk/>
          <pc:sldMk cId="1441021636" sldId="11366"/>
        </pc:sldMkLst>
      </pc:sldChg>
      <pc:sldChg chg="ord">
        <pc:chgData name="Bruno Capuano" userId="bef06dffdb192125" providerId="LiveId" clId="{EC92EB66-1BE9-4483-94AD-0A18CF30D7EE}" dt="2021-11-04T18:01:19.533" v="8"/>
        <pc:sldMkLst>
          <pc:docMk/>
          <pc:sldMk cId="298580108" sldId="11367"/>
        </pc:sldMkLst>
      </pc:sldChg>
      <pc:sldChg chg="ord">
        <pc:chgData name="Bruno Capuano" userId="bef06dffdb192125" providerId="LiveId" clId="{EC92EB66-1BE9-4483-94AD-0A18CF30D7EE}" dt="2021-11-04T18:01:19.533" v="8"/>
        <pc:sldMkLst>
          <pc:docMk/>
          <pc:sldMk cId="15909504" sldId="11368"/>
        </pc:sldMkLst>
      </pc:sldChg>
      <pc:sldChg chg="ord">
        <pc:chgData name="Bruno Capuano" userId="bef06dffdb192125" providerId="LiveId" clId="{EC92EB66-1BE9-4483-94AD-0A18CF30D7EE}" dt="2021-11-04T18:01:19.533" v="8"/>
        <pc:sldMkLst>
          <pc:docMk/>
          <pc:sldMk cId="1897962753" sldId="11369"/>
        </pc:sldMkLst>
      </pc:sldChg>
      <pc:sldChg chg="ord">
        <pc:chgData name="Bruno Capuano" userId="bef06dffdb192125" providerId="LiveId" clId="{EC92EB66-1BE9-4483-94AD-0A18CF30D7EE}" dt="2021-11-04T18:01:27.073" v="14"/>
        <pc:sldMkLst>
          <pc:docMk/>
          <pc:sldMk cId="2219580402" sldId="11371"/>
        </pc:sldMkLst>
      </pc:sldChg>
      <pc:sldChg chg="ord">
        <pc:chgData name="Bruno Capuano" userId="bef06dffdb192125" providerId="LiveId" clId="{EC92EB66-1BE9-4483-94AD-0A18CF30D7EE}" dt="2021-11-04T18:01:27.073" v="14"/>
        <pc:sldMkLst>
          <pc:docMk/>
          <pc:sldMk cId="2534093952" sldId="11372"/>
        </pc:sldMkLst>
      </pc:sldChg>
      <pc:sldChg chg="modSp mod">
        <pc:chgData name="Bruno Capuano" userId="bef06dffdb192125" providerId="LiveId" clId="{EC92EB66-1BE9-4483-94AD-0A18CF30D7EE}" dt="2021-11-04T18:01:01.619" v="4" actId="6549"/>
        <pc:sldMkLst>
          <pc:docMk/>
          <pc:sldMk cId="2277013431" sldId="11373"/>
        </pc:sldMkLst>
        <pc:spChg chg="mod">
          <ac:chgData name="Bruno Capuano" userId="bef06dffdb192125" providerId="LiveId" clId="{EC92EB66-1BE9-4483-94AD-0A18CF30D7EE}" dt="2021-11-04T18:01:01.619" v="4" actId="6549"/>
          <ac:spMkLst>
            <pc:docMk/>
            <pc:sldMk cId="2277013431" sldId="11373"/>
            <ac:spMk id="5" creationId="{33569E45-A0FB-4D37-9A3A-3259E8763E21}"/>
          </ac:spMkLst>
        </pc:spChg>
      </pc:sldChg>
      <pc:sldChg chg="ord">
        <pc:chgData name="Bruno Capuano" userId="bef06dffdb192125" providerId="LiveId" clId="{EC92EB66-1BE9-4483-94AD-0A18CF30D7EE}" dt="2021-11-04T18:04:35.495" v="59"/>
        <pc:sldMkLst>
          <pc:docMk/>
          <pc:sldMk cId="659103820" sldId="11375"/>
        </pc:sldMkLst>
      </pc:sldChg>
      <pc:sldChg chg="ord">
        <pc:chgData name="Bruno Capuano" userId="bef06dffdb192125" providerId="LiveId" clId="{EC92EB66-1BE9-4483-94AD-0A18CF30D7EE}" dt="2021-11-04T18:01:25.314" v="12"/>
        <pc:sldMkLst>
          <pc:docMk/>
          <pc:sldMk cId="3809070227" sldId="11376"/>
        </pc:sldMkLst>
      </pc:sldChg>
    </pc:docChg>
  </pc:docChgLst>
  <pc:docChgLst>
    <pc:chgData name="Bruno Capuano" userId="bef06dffdb192125" providerId="LiveId" clId="{8E7A86D4-52A7-4599-9CB2-680FFDE97266}"/>
    <pc:docChg chg="custSel addSld modSld">
      <pc:chgData name="Bruno Capuano" userId="bef06dffdb192125" providerId="LiveId" clId="{8E7A86D4-52A7-4599-9CB2-680FFDE97266}" dt="2019-09-04T18:00:51.751" v="8" actId="20577"/>
      <pc:docMkLst>
        <pc:docMk/>
      </pc:docMkLst>
      <pc:sldChg chg="add addAnim">
        <pc:chgData name="Bruno Capuano" userId="bef06dffdb192125" providerId="LiveId" clId="{8E7A86D4-52A7-4599-9CB2-680FFDE97266}" dt="2019-09-04T18:00:33.886" v="1"/>
        <pc:sldMkLst>
          <pc:docMk/>
          <pc:sldMk cId="510716548" sldId="11227"/>
        </pc:sldMkLst>
      </pc:sldChg>
      <pc:sldChg chg="modSp add addAnim">
        <pc:chgData name="Bruno Capuano" userId="bef06dffdb192125" providerId="LiveId" clId="{8E7A86D4-52A7-4599-9CB2-680FFDE97266}" dt="2019-09-04T18:00:51.751" v="8" actId="20577"/>
        <pc:sldMkLst>
          <pc:docMk/>
          <pc:sldMk cId="2836309238" sldId="11228"/>
        </pc:sldMkLst>
        <pc:spChg chg="mod">
          <ac:chgData name="Bruno Capuano" userId="bef06dffdb192125" providerId="LiveId" clId="{8E7A86D4-52A7-4599-9CB2-680FFDE97266}" dt="2019-09-04T18:00:51.751" v="8" actId="20577"/>
          <ac:spMkLst>
            <pc:docMk/>
            <pc:sldMk cId="2836309238" sldId="11228"/>
            <ac:spMk id="8" creationId="{A09D795C-1A56-48F8-AA74-2396DA91D872}"/>
          </ac:spMkLst>
        </pc:spChg>
      </pc:sldChg>
    </pc:docChg>
  </pc:docChgLst>
  <pc:docChgLst>
    <pc:chgData name="Bruno Capuano" userId="50371e66-f61e-4c21-b650-c29e2a106971" providerId="ADAL" clId="{F0ADCD23-6EDC-445B-A5C9-E2BA3147E601}"/>
    <pc:docChg chg="addSld modSld">
      <pc:chgData name="Bruno Capuano" userId="50371e66-f61e-4c21-b650-c29e2a106971" providerId="ADAL" clId="{F0ADCD23-6EDC-445B-A5C9-E2BA3147E601}" dt="2022-05-27T12:30:31.616" v="0"/>
      <pc:docMkLst>
        <pc:docMk/>
      </pc:docMkLst>
      <pc:sldChg chg="add">
        <pc:chgData name="Bruno Capuano" userId="50371e66-f61e-4c21-b650-c29e2a106971" providerId="ADAL" clId="{F0ADCD23-6EDC-445B-A5C9-E2BA3147E601}" dt="2022-05-27T12:30:31.616" v="0"/>
        <pc:sldMkLst>
          <pc:docMk/>
          <pc:sldMk cId="546831981" sldId="274"/>
        </pc:sldMkLst>
      </pc:sldChg>
    </pc:docChg>
  </pc:docChgLst>
  <pc:docChgLst>
    <pc:chgData name="Bruno Capuano" userId="bef06dffdb192125" providerId="LiveId" clId="{907F893E-98EA-460E-B958-CCF154435A63}"/>
    <pc:docChg chg="undo custSel addSld delSld modSld modSection">
      <pc:chgData name="Bruno Capuano" userId="bef06dffdb192125" providerId="LiveId" clId="{907F893E-98EA-460E-B958-CCF154435A63}" dt="2022-03-22T13:05:09.544" v="43" actId="47"/>
      <pc:docMkLst>
        <pc:docMk/>
      </pc:docMkLst>
      <pc:sldChg chg="modSp mod">
        <pc:chgData name="Bruno Capuano" userId="bef06dffdb192125" providerId="LiveId" clId="{907F893E-98EA-460E-B958-CCF154435A63}" dt="2022-03-22T13:04:36.127" v="7" actId="20577"/>
        <pc:sldMkLst>
          <pc:docMk/>
          <pc:sldMk cId="1279947672" sldId="11420"/>
        </pc:sldMkLst>
        <pc:spChg chg="mod">
          <ac:chgData name="Bruno Capuano" userId="bef06dffdb192125" providerId="LiveId" clId="{907F893E-98EA-460E-B958-CCF154435A63}" dt="2022-03-22T13:04:36.127" v="7" actId="20577"/>
          <ac:spMkLst>
            <pc:docMk/>
            <pc:sldMk cId="1279947672" sldId="11420"/>
            <ac:spMk id="8" creationId="{57D137D2-0193-894E-9474-A0B488411BE4}"/>
          </ac:spMkLst>
        </pc:spChg>
      </pc:sldChg>
      <pc:sldChg chg="modSp mod">
        <pc:chgData name="Bruno Capuano" userId="bef06dffdb192125" providerId="LiveId" clId="{907F893E-98EA-460E-B958-CCF154435A63}" dt="2022-03-22T13:04:53.309" v="39" actId="20577"/>
        <pc:sldMkLst>
          <pc:docMk/>
          <pc:sldMk cId="2506984258" sldId="11424"/>
        </pc:sldMkLst>
        <pc:spChg chg="mod">
          <ac:chgData name="Bruno Capuano" userId="bef06dffdb192125" providerId="LiveId" clId="{907F893E-98EA-460E-B958-CCF154435A63}" dt="2022-03-22T13:04:53.309" v="39" actId="20577"/>
          <ac:spMkLst>
            <pc:docMk/>
            <pc:sldMk cId="2506984258" sldId="11424"/>
            <ac:spMk id="9" creationId="{8948B441-3952-7347-80A7-4B5BEB01DF34}"/>
          </ac:spMkLst>
        </pc:spChg>
      </pc:sldChg>
      <pc:sldChg chg="del">
        <pc:chgData name="Bruno Capuano" userId="bef06dffdb192125" providerId="LiveId" clId="{907F893E-98EA-460E-B958-CCF154435A63}" dt="2022-03-22T13:04:58.286" v="41" actId="47"/>
        <pc:sldMkLst>
          <pc:docMk/>
          <pc:sldMk cId="1988371622" sldId="11430"/>
        </pc:sldMkLst>
      </pc:sldChg>
      <pc:sldChg chg="add del">
        <pc:chgData name="Bruno Capuano" userId="bef06dffdb192125" providerId="LiveId" clId="{907F893E-98EA-460E-B958-CCF154435A63}" dt="2022-03-22T13:05:09.544" v="43" actId="47"/>
        <pc:sldMkLst>
          <pc:docMk/>
          <pc:sldMk cId="1777682182" sldId="11431"/>
        </pc:sldMkLst>
      </pc:sldChg>
      <pc:sldChg chg="add">
        <pc:chgData name="Bruno Capuano" userId="bef06dffdb192125" providerId="LiveId" clId="{907F893E-98EA-460E-B958-CCF154435A63}" dt="2022-03-22T13:05:07.591" v="42"/>
        <pc:sldMkLst>
          <pc:docMk/>
          <pc:sldMk cId="3374097955" sldId="1143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45AB53-D772-48D1-8EBE-BFEBBFF6E23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B3B9B4B-C0B1-4122-9711-F60A80856D04}">
      <dgm:prSet/>
      <dgm:spPr/>
      <dgm:t>
        <a:bodyPr/>
        <a:lstStyle/>
        <a:p>
          <a:pPr>
            <a:lnSpc>
              <a:spcPct val="100000"/>
            </a:lnSpc>
          </a:pPr>
          <a:r>
            <a:rPr lang="en-CA" dirty="0"/>
            <a:t>Hello World !</a:t>
          </a:r>
        </a:p>
      </dgm:t>
    </dgm:pt>
    <dgm:pt modelId="{A0855ECF-2E0A-49FE-9AF4-CE69D85287E6}" type="parTrans" cxnId="{4E274B15-303A-494B-BA2B-130F664C9884}">
      <dgm:prSet/>
      <dgm:spPr/>
      <dgm:t>
        <a:bodyPr/>
        <a:lstStyle/>
        <a:p>
          <a:endParaRPr lang="en-CA"/>
        </a:p>
      </dgm:t>
    </dgm:pt>
    <dgm:pt modelId="{0F6E76D8-2172-470B-9E7A-D8D1128F0BF2}" type="sibTrans" cxnId="{4E274B15-303A-494B-BA2B-130F664C9884}">
      <dgm:prSet/>
      <dgm:spPr/>
      <dgm:t>
        <a:bodyPr/>
        <a:lstStyle/>
        <a:p>
          <a:endParaRPr lang="en-CA"/>
        </a:p>
      </dgm:t>
    </dgm:pt>
    <dgm:pt modelId="{CD4BB89F-3932-4CCC-8881-E716C6C81A4B}">
      <dgm:prSet/>
      <dgm:spPr/>
      <dgm:t>
        <a:bodyPr/>
        <a:lstStyle/>
        <a:p>
          <a:pPr>
            <a:lnSpc>
              <a:spcPct val="100000"/>
            </a:lnSpc>
          </a:pPr>
          <a:r>
            <a:rPr lang="en-CA" dirty="0"/>
            <a:t>C# / C++, JavaScript, Python, </a:t>
          </a:r>
          <a:r>
            <a:rPr lang="en-CA" dirty="0" err="1"/>
            <a:t>etc</a:t>
          </a:r>
          <a:r>
            <a:rPr lang="en-CA" dirty="0"/>
            <a:t> …</a:t>
          </a:r>
        </a:p>
      </dgm:t>
    </dgm:pt>
    <dgm:pt modelId="{4D571B0D-EBC8-4856-A400-4397CA6A62D1}" type="parTrans" cxnId="{B43E2F7E-287D-483F-96F4-93EE81E83683}">
      <dgm:prSet/>
      <dgm:spPr/>
      <dgm:t>
        <a:bodyPr/>
        <a:lstStyle/>
        <a:p>
          <a:endParaRPr lang="en-CA"/>
        </a:p>
      </dgm:t>
    </dgm:pt>
    <dgm:pt modelId="{6DF2B04A-6762-47DE-8495-70030E07BBAE}" type="sibTrans" cxnId="{B43E2F7E-287D-483F-96F4-93EE81E83683}">
      <dgm:prSet/>
      <dgm:spPr/>
      <dgm:t>
        <a:bodyPr/>
        <a:lstStyle/>
        <a:p>
          <a:endParaRPr lang="en-CA"/>
        </a:p>
      </dgm:t>
    </dgm:pt>
    <dgm:pt modelId="{E972A9F1-7C89-4682-8AC8-5635CB969D87}">
      <dgm:prSet/>
      <dgm:spPr/>
      <dgm:t>
        <a:bodyPr/>
        <a:lstStyle/>
        <a:p>
          <a:pPr>
            <a:lnSpc>
              <a:spcPct val="100000"/>
            </a:lnSpc>
          </a:pPr>
          <a:r>
            <a:rPr lang="en-CA" dirty="0"/>
            <a:t>Lessons Learned</a:t>
          </a:r>
        </a:p>
      </dgm:t>
    </dgm:pt>
    <dgm:pt modelId="{368F7DCD-74A6-463B-A50E-0A7235C3FE98}" type="parTrans" cxnId="{5D1AEC6F-61CF-4C3E-931B-9F5DA668FB07}">
      <dgm:prSet/>
      <dgm:spPr/>
      <dgm:t>
        <a:bodyPr/>
        <a:lstStyle/>
        <a:p>
          <a:endParaRPr lang="en-CA"/>
        </a:p>
      </dgm:t>
    </dgm:pt>
    <dgm:pt modelId="{1AEE903F-0E9A-41DB-82C7-772CCA88794E}" type="sibTrans" cxnId="{5D1AEC6F-61CF-4C3E-931B-9F5DA668FB07}">
      <dgm:prSet/>
      <dgm:spPr/>
      <dgm:t>
        <a:bodyPr/>
        <a:lstStyle/>
        <a:p>
          <a:endParaRPr lang="en-CA"/>
        </a:p>
      </dgm:t>
    </dgm:pt>
    <dgm:pt modelId="{41738EAD-987A-432A-AA15-18C94C938503}" type="pres">
      <dgm:prSet presAssocID="{0E45AB53-D772-48D1-8EBE-BFEBBFF6E236}" presName="root" presStyleCnt="0">
        <dgm:presLayoutVars>
          <dgm:dir/>
          <dgm:resizeHandles val="exact"/>
        </dgm:presLayoutVars>
      </dgm:prSet>
      <dgm:spPr/>
    </dgm:pt>
    <dgm:pt modelId="{E93870F1-EDA6-4087-BF70-B81BEEE723B5}" type="pres">
      <dgm:prSet presAssocID="{FB3B9B4B-C0B1-4122-9711-F60A80856D04}" presName="compNode" presStyleCnt="0"/>
      <dgm:spPr/>
    </dgm:pt>
    <dgm:pt modelId="{DF0AA910-8479-4B69-9083-4B65AB12D4DD}" type="pres">
      <dgm:prSet presAssocID="{FB3B9B4B-C0B1-4122-9711-F60A80856D04}" presName="bgRect" presStyleLbl="bgShp" presStyleIdx="0" presStyleCnt="3"/>
      <dgm:spPr/>
    </dgm:pt>
    <dgm:pt modelId="{8DFAF1DC-260C-4037-8485-A5D1F8580F3E}" type="pres">
      <dgm:prSet presAssocID="{FB3B9B4B-C0B1-4122-9711-F60A80856D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E4AF87AC-31AA-420A-B77F-2B84E4CC6860}" type="pres">
      <dgm:prSet presAssocID="{FB3B9B4B-C0B1-4122-9711-F60A80856D04}" presName="spaceRect" presStyleCnt="0"/>
      <dgm:spPr/>
    </dgm:pt>
    <dgm:pt modelId="{E76803D8-33D5-4CD5-8489-F5A6000E829D}" type="pres">
      <dgm:prSet presAssocID="{FB3B9B4B-C0B1-4122-9711-F60A80856D04}" presName="parTx" presStyleLbl="revTx" presStyleIdx="0" presStyleCnt="3">
        <dgm:presLayoutVars>
          <dgm:chMax val="0"/>
          <dgm:chPref val="0"/>
        </dgm:presLayoutVars>
      </dgm:prSet>
      <dgm:spPr/>
    </dgm:pt>
    <dgm:pt modelId="{09FA9A08-DCDD-4899-9AB9-1489B970DD56}" type="pres">
      <dgm:prSet presAssocID="{0F6E76D8-2172-470B-9E7A-D8D1128F0BF2}" presName="sibTrans" presStyleCnt="0"/>
      <dgm:spPr/>
    </dgm:pt>
    <dgm:pt modelId="{3806F061-6708-4494-8485-505EEE478DE4}" type="pres">
      <dgm:prSet presAssocID="{CD4BB89F-3932-4CCC-8881-E716C6C81A4B}" presName="compNode" presStyleCnt="0"/>
      <dgm:spPr/>
    </dgm:pt>
    <dgm:pt modelId="{FBFE9628-F868-4B42-A4E4-9D08DBAA8FF6}" type="pres">
      <dgm:prSet presAssocID="{CD4BB89F-3932-4CCC-8881-E716C6C81A4B}" presName="bgRect" presStyleLbl="bgShp" presStyleIdx="1" presStyleCnt="3"/>
      <dgm:spPr/>
    </dgm:pt>
    <dgm:pt modelId="{321DCB37-35A7-4640-BD67-F322B6E82148}" type="pres">
      <dgm:prSet presAssocID="{CD4BB89F-3932-4CCC-8881-E716C6C81A4B}" presName="iconRect" presStyleLbl="node1" presStyleIdx="1" presStyleCnt="3"/>
      <dgm:spPr>
        <a:xfrm>
          <a:off x="251372" y="1229600"/>
          <a:ext cx="457040" cy="45704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gm:spPr>
      <dgm:extLst>
        <a:ext uri="{E40237B7-FDA0-4F09-8148-C483321AD2D9}">
          <dgm14:cNvPr xmlns:dgm14="http://schemas.microsoft.com/office/drawing/2010/diagram" id="0" name="" descr="Morse Code with solid fill"/>
        </a:ext>
      </dgm:extLst>
    </dgm:pt>
    <dgm:pt modelId="{23B0D984-F0B8-4794-915D-B2D4445A1EE1}" type="pres">
      <dgm:prSet presAssocID="{CD4BB89F-3932-4CCC-8881-E716C6C81A4B}" presName="spaceRect" presStyleCnt="0"/>
      <dgm:spPr/>
    </dgm:pt>
    <dgm:pt modelId="{BCA34179-484B-429B-92A5-A1C50C42CF6A}" type="pres">
      <dgm:prSet presAssocID="{CD4BB89F-3932-4CCC-8881-E716C6C81A4B}" presName="parTx" presStyleLbl="revTx" presStyleIdx="1" presStyleCnt="3">
        <dgm:presLayoutVars>
          <dgm:chMax val="0"/>
          <dgm:chPref val="0"/>
        </dgm:presLayoutVars>
      </dgm:prSet>
      <dgm:spPr/>
    </dgm:pt>
    <dgm:pt modelId="{8F09FF8F-A9FE-430E-BF2E-EDEED7F310F3}" type="pres">
      <dgm:prSet presAssocID="{6DF2B04A-6762-47DE-8495-70030E07BBAE}" presName="sibTrans" presStyleCnt="0"/>
      <dgm:spPr/>
    </dgm:pt>
    <dgm:pt modelId="{A7841CA8-EDCE-48E1-B3F5-9EB209AE256A}" type="pres">
      <dgm:prSet presAssocID="{E972A9F1-7C89-4682-8AC8-5635CB969D87}" presName="compNode" presStyleCnt="0"/>
      <dgm:spPr/>
    </dgm:pt>
    <dgm:pt modelId="{077E6C74-5422-4969-8097-EF8B027C27E6}" type="pres">
      <dgm:prSet presAssocID="{E972A9F1-7C89-4682-8AC8-5635CB969D87}" presName="bgRect" presStyleLbl="bgShp" presStyleIdx="2" presStyleCnt="3"/>
      <dgm:spPr/>
    </dgm:pt>
    <dgm:pt modelId="{8EFA34DD-A79E-40B3-8BE5-359374BAFBC3}" type="pres">
      <dgm:prSet presAssocID="{E972A9F1-7C89-4682-8AC8-5635CB969D87}" presName="iconRect" presStyleLbl="node1" presStyleIdx="2" presStyleCnt="3"/>
      <dgm:spPr>
        <a:xfrm>
          <a:off x="251372" y="4345786"/>
          <a:ext cx="457040" cy="45704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gm:spPr>
      <dgm:extLst>
        <a:ext uri="{E40237B7-FDA0-4F09-8148-C483321AD2D9}">
          <dgm14:cNvPr xmlns:dgm14="http://schemas.microsoft.com/office/drawing/2010/diagram" id="0" name="" descr="Programmer male with solid fill"/>
        </a:ext>
      </dgm:extLst>
    </dgm:pt>
    <dgm:pt modelId="{3ABF93ED-73FE-40BD-8FD6-15B607FC9DBA}" type="pres">
      <dgm:prSet presAssocID="{E972A9F1-7C89-4682-8AC8-5635CB969D87}" presName="spaceRect" presStyleCnt="0"/>
      <dgm:spPr/>
    </dgm:pt>
    <dgm:pt modelId="{DE169BB9-757D-4A9A-A83E-F63838BF0119}" type="pres">
      <dgm:prSet presAssocID="{E972A9F1-7C89-4682-8AC8-5635CB969D87}" presName="parTx" presStyleLbl="revTx" presStyleIdx="2" presStyleCnt="3">
        <dgm:presLayoutVars>
          <dgm:chMax val="0"/>
          <dgm:chPref val="0"/>
        </dgm:presLayoutVars>
      </dgm:prSet>
      <dgm:spPr/>
    </dgm:pt>
  </dgm:ptLst>
  <dgm:cxnLst>
    <dgm:cxn modelId="{4E274B15-303A-494B-BA2B-130F664C9884}" srcId="{0E45AB53-D772-48D1-8EBE-BFEBBFF6E236}" destId="{FB3B9B4B-C0B1-4122-9711-F60A80856D04}" srcOrd="0" destOrd="0" parTransId="{A0855ECF-2E0A-49FE-9AF4-CE69D85287E6}" sibTransId="{0F6E76D8-2172-470B-9E7A-D8D1128F0BF2}"/>
    <dgm:cxn modelId="{9BE56436-8D71-4E3E-B160-7957B85D033B}" type="presOf" srcId="{0E45AB53-D772-48D1-8EBE-BFEBBFF6E236}" destId="{41738EAD-987A-432A-AA15-18C94C938503}" srcOrd="0" destOrd="0" presId="urn:microsoft.com/office/officeart/2018/2/layout/IconVerticalSolidList"/>
    <dgm:cxn modelId="{F0800161-8EB3-4BC0-9712-67119135786B}" type="presOf" srcId="{FB3B9B4B-C0B1-4122-9711-F60A80856D04}" destId="{E76803D8-33D5-4CD5-8489-F5A6000E829D}" srcOrd="0" destOrd="0" presId="urn:microsoft.com/office/officeart/2018/2/layout/IconVerticalSolidList"/>
    <dgm:cxn modelId="{5D1AEC6F-61CF-4C3E-931B-9F5DA668FB07}" srcId="{0E45AB53-D772-48D1-8EBE-BFEBBFF6E236}" destId="{E972A9F1-7C89-4682-8AC8-5635CB969D87}" srcOrd="2" destOrd="0" parTransId="{368F7DCD-74A6-463B-A50E-0A7235C3FE98}" sibTransId="{1AEE903F-0E9A-41DB-82C7-772CCA88794E}"/>
    <dgm:cxn modelId="{7141BD58-2F3B-4C58-AE93-E581ADB0200B}" type="presOf" srcId="{E972A9F1-7C89-4682-8AC8-5635CB969D87}" destId="{DE169BB9-757D-4A9A-A83E-F63838BF0119}" srcOrd="0" destOrd="0" presId="urn:microsoft.com/office/officeart/2018/2/layout/IconVerticalSolidList"/>
    <dgm:cxn modelId="{B43E2F7E-287D-483F-96F4-93EE81E83683}" srcId="{0E45AB53-D772-48D1-8EBE-BFEBBFF6E236}" destId="{CD4BB89F-3932-4CCC-8881-E716C6C81A4B}" srcOrd="1" destOrd="0" parTransId="{4D571B0D-EBC8-4856-A400-4397CA6A62D1}" sibTransId="{6DF2B04A-6762-47DE-8495-70030E07BBAE}"/>
    <dgm:cxn modelId="{00CB0992-EB2A-49BA-B0F7-E570D54D8F55}" type="presOf" srcId="{CD4BB89F-3932-4CCC-8881-E716C6C81A4B}" destId="{BCA34179-484B-429B-92A5-A1C50C42CF6A}" srcOrd="0" destOrd="0" presId="urn:microsoft.com/office/officeart/2018/2/layout/IconVerticalSolidList"/>
    <dgm:cxn modelId="{D17A5432-A81E-46CF-A979-1118B849E391}" type="presParOf" srcId="{41738EAD-987A-432A-AA15-18C94C938503}" destId="{E93870F1-EDA6-4087-BF70-B81BEEE723B5}" srcOrd="0" destOrd="0" presId="urn:microsoft.com/office/officeart/2018/2/layout/IconVerticalSolidList"/>
    <dgm:cxn modelId="{154AD2D8-577E-4D55-A040-EEFB1ECADFC7}" type="presParOf" srcId="{E93870F1-EDA6-4087-BF70-B81BEEE723B5}" destId="{DF0AA910-8479-4B69-9083-4B65AB12D4DD}" srcOrd="0" destOrd="0" presId="urn:microsoft.com/office/officeart/2018/2/layout/IconVerticalSolidList"/>
    <dgm:cxn modelId="{EFCA3100-D82A-4C68-85DF-F7A6EA43DD1F}" type="presParOf" srcId="{E93870F1-EDA6-4087-BF70-B81BEEE723B5}" destId="{8DFAF1DC-260C-4037-8485-A5D1F8580F3E}" srcOrd="1" destOrd="0" presId="urn:microsoft.com/office/officeart/2018/2/layout/IconVerticalSolidList"/>
    <dgm:cxn modelId="{E32B6834-4CDC-4BD1-8A6E-81E5AAAC8324}" type="presParOf" srcId="{E93870F1-EDA6-4087-BF70-B81BEEE723B5}" destId="{E4AF87AC-31AA-420A-B77F-2B84E4CC6860}" srcOrd="2" destOrd="0" presId="urn:microsoft.com/office/officeart/2018/2/layout/IconVerticalSolidList"/>
    <dgm:cxn modelId="{A6AF2C03-D1C5-4D29-BBDF-7651AE1B539C}" type="presParOf" srcId="{E93870F1-EDA6-4087-BF70-B81BEEE723B5}" destId="{E76803D8-33D5-4CD5-8489-F5A6000E829D}" srcOrd="3" destOrd="0" presId="urn:microsoft.com/office/officeart/2018/2/layout/IconVerticalSolidList"/>
    <dgm:cxn modelId="{7F733915-1E5E-4D18-9DFC-28CDA5720249}" type="presParOf" srcId="{41738EAD-987A-432A-AA15-18C94C938503}" destId="{09FA9A08-DCDD-4899-9AB9-1489B970DD56}" srcOrd="1" destOrd="0" presId="urn:microsoft.com/office/officeart/2018/2/layout/IconVerticalSolidList"/>
    <dgm:cxn modelId="{19F66A53-0C61-4AF6-9565-11834CBD7745}" type="presParOf" srcId="{41738EAD-987A-432A-AA15-18C94C938503}" destId="{3806F061-6708-4494-8485-505EEE478DE4}" srcOrd="2" destOrd="0" presId="urn:microsoft.com/office/officeart/2018/2/layout/IconVerticalSolidList"/>
    <dgm:cxn modelId="{266A50D1-D6F9-4413-9640-00907CE8971B}" type="presParOf" srcId="{3806F061-6708-4494-8485-505EEE478DE4}" destId="{FBFE9628-F868-4B42-A4E4-9D08DBAA8FF6}" srcOrd="0" destOrd="0" presId="urn:microsoft.com/office/officeart/2018/2/layout/IconVerticalSolidList"/>
    <dgm:cxn modelId="{BD37CBEE-72B1-45BC-B847-8D760190A424}" type="presParOf" srcId="{3806F061-6708-4494-8485-505EEE478DE4}" destId="{321DCB37-35A7-4640-BD67-F322B6E82148}" srcOrd="1" destOrd="0" presId="urn:microsoft.com/office/officeart/2018/2/layout/IconVerticalSolidList"/>
    <dgm:cxn modelId="{F787063C-22FC-4F5C-931F-80AF82A01803}" type="presParOf" srcId="{3806F061-6708-4494-8485-505EEE478DE4}" destId="{23B0D984-F0B8-4794-915D-B2D4445A1EE1}" srcOrd="2" destOrd="0" presId="urn:microsoft.com/office/officeart/2018/2/layout/IconVerticalSolidList"/>
    <dgm:cxn modelId="{31ADDD39-7C35-4C02-B088-29FC81285D41}" type="presParOf" srcId="{3806F061-6708-4494-8485-505EEE478DE4}" destId="{BCA34179-484B-429B-92A5-A1C50C42CF6A}" srcOrd="3" destOrd="0" presId="urn:microsoft.com/office/officeart/2018/2/layout/IconVerticalSolidList"/>
    <dgm:cxn modelId="{87790EBE-2236-426C-B6A8-AA8F6845903E}" type="presParOf" srcId="{41738EAD-987A-432A-AA15-18C94C938503}" destId="{8F09FF8F-A9FE-430E-BF2E-EDEED7F310F3}" srcOrd="3" destOrd="0" presId="urn:microsoft.com/office/officeart/2018/2/layout/IconVerticalSolidList"/>
    <dgm:cxn modelId="{B88032E7-CCB8-4389-A73A-032232F8B84E}" type="presParOf" srcId="{41738EAD-987A-432A-AA15-18C94C938503}" destId="{A7841CA8-EDCE-48E1-B3F5-9EB209AE256A}" srcOrd="4" destOrd="0" presId="urn:microsoft.com/office/officeart/2018/2/layout/IconVerticalSolidList"/>
    <dgm:cxn modelId="{B4E6AE29-CE2B-4FD0-82AC-7DC04905EBF5}" type="presParOf" srcId="{A7841CA8-EDCE-48E1-B3F5-9EB209AE256A}" destId="{077E6C74-5422-4969-8097-EF8B027C27E6}" srcOrd="0" destOrd="0" presId="urn:microsoft.com/office/officeart/2018/2/layout/IconVerticalSolidList"/>
    <dgm:cxn modelId="{BFE3EB3E-C711-4CEA-ADB7-FD59D4BA97BA}" type="presParOf" srcId="{A7841CA8-EDCE-48E1-B3F5-9EB209AE256A}" destId="{8EFA34DD-A79E-40B3-8BE5-359374BAFBC3}" srcOrd="1" destOrd="0" presId="urn:microsoft.com/office/officeart/2018/2/layout/IconVerticalSolidList"/>
    <dgm:cxn modelId="{F82924DB-2190-4E37-B7F3-19713639C5B6}" type="presParOf" srcId="{A7841CA8-EDCE-48E1-B3F5-9EB209AE256A}" destId="{3ABF93ED-73FE-40BD-8FD6-15B607FC9DBA}" srcOrd="2" destOrd="0" presId="urn:microsoft.com/office/officeart/2018/2/layout/IconVerticalSolidList"/>
    <dgm:cxn modelId="{3F946327-2D01-4399-93FF-A96DB7F3DB3F}" type="presParOf" srcId="{A7841CA8-EDCE-48E1-B3F5-9EB209AE256A}" destId="{DE169BB9-757D-4A9A-A83E-F63838BF011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AA910-8479-4B69-9083-4B65AB12D4DD}">
      <dsp:nvSpPr>
        <dsp:cNvPr id="0" name=""/>
        <dsp:cNvSpPr/>
      </dsp:nvSpPr>
      <dsp:spPr>
        <a:xfrm>
          <a:off x="0" y="609"/>
          <a:ext cx="8689778" cy="14264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FAF1DC-260C-4037-8485-A5D1F8580F3E}">
      <dsp:nvSpPr>
        <dsp:cNvPr id="0" name=""/>
        <dsp:cNvSpPr/>
      </dsp:nvSpPr>
      <dsp:spPr>
        <a:xfrm>
          <a:off x="431492" y="321554"/>
          <a:ext cx="784532" cy="7845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6803D8-33D5-4CD5-8489-F5A6000E829D}">
      <dsp:nvSpPr>
        <dsp:cNvPr id="0" name=""/>
        <dsp:cNvSpPr/>
      </dsp:nvSpPr>
      <dsp:spPr>
        <a:xfrm>
          <a:off x="1647518" y="609"/>
          <a:ext cx="7042259" cy="142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63" tIns="150963" rIns="150963" bIns="150963" numCol="1" spcCol="1270" anchor="ctr" anchorCtr="0">
          <a:noAutofit/>
        </a:bodyPr>
        <a:lstStyle/>
        <a:p>
          <a:pPr marL="0" lvl="0" indent="0" algn="l" defTabSz="1111250">
            <a:lnSpc>
              <a:spcPct val="100000"/>
            </a:lnSpc>
            <a:spcBef>
              <a:spcPct val="0"/>
            </a:spcBef>
            <a:spcAft>
              <a:spcPct val="35000"/>
            </a:spcAft>
            <a:buNone/>
          </a:pPr>
          <a:r>
            <a:rPr lang="en-CA" sz="2500" kern="1200" dirty="0"/>
            <a:t>Hello World !</a:t>
          </a:r>
        </a:p>
      </dsp:txBody>
      <dsp:txXfrm>
        <a:off x="1647518" y="609"/>
        <a:ext cx="7042259" cy="1426422"/>
      </dsp:txXfrm>
    </dsp:sp>
    <dsp:sp modelId="{FBFE9628-F868-4B42-A4E4-9D08DBAA8FF6}">
      <dsp:nvSpPr>
        <dsp:cNvPr id="0" name=""/>
        <dsp:cNvSpPr/>
      </dsp:nvSpPr>
      <dsp:spPr>
        <a:xfrm>
          <a:off x="0" y="1783638"/>
          <a:ext cx="8689778" cy="14264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DCB37-35A7-4640-BD67-F322B6E82148}">
      <dsp:nvSpPr>
        <dsp:cNvPr id="0" name=""/>
        <dsp:cNvSpPr/>
      </dsp:nvSpPr>
      <dsp:spPr>
        <a:xfrm>
          <a:off x="431492" y="2104583"/>
          <a:ext cx="784532" cy="78453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A34179-484B-429B-92A5-A1C50C42CF6A}">
      <dsp:nvSpPr>
        <dsp:cNvPr id="0" name=""/>
        <dsp:cNvSpPr/>
      </dsp:nvSpPr>
      <dsp:spPr>
        <a:xfrm>
          <a:off x="1647518" y="1783638"/>
          <a:ext cx="7042259" cy="142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63" tIns="150963" rIns="150963" bIns="150963" numCol="1" spcCol="1270" anchor="ctr" anchorCtr="0">
          <a:noAutofit/>
        </a:bodyPr>
        <a:lstStyle/>
        <a:p>
          <a:pPr marL="0" lvl="0" indent="0" algn="l" defTabSz="1111250">
            <a:lnSpc>
              <a:spcPct val="100000"/>
            </a:lnSpc>
            <a:spcBef>
              <a:spcPct val="0"/>
            </a:spcBef>
            <a:spcAft>
              <a:spcPct val="35000"/>
            </a:spcAft>
            <a:buNone/>
          </a:pPr>
          <a:r>
            <a:rPr lang="en-CA" sz="2500" kern="1200" dirty="0"/>
            <a:t>C# / C++, JavaScript, Python, </a:t>
          </a:r>
          <a:r>
            <a:rPr lang="en-CA" sz="2500" kern="1200" dirty="0" err="1"/>
            <a:t>etc</a:t>
          </a:r>
          <a:r>
            <a:rPr lang="en-CA" sz="2500" kern="1200" dirty="0"/>
            <a:t> …</a:t>
          </a:r>
        </a:p>
      </dsp:txBody>
      <dsp:txXfrm>
        <a:off x="1647518" y="1783638"/>
        <a:ext cx="7042259" cy="1426422"/>
      </dsp:txXfrm>
    </dsp:sp>
    <dsp:sp modelId="{077E6C74-5422-4969-8097-EF8B027C27E6}">
      <dsp:nvSpPr>
        <dsp:cNvPr id="0" name=""/>
        <dsp:cNvSpPr/>
      </dsp:nvSpPr>
      <dsp:spPr>
        <a:xfrm>
          <a:off x="0" y="3566666"/>
          <a:ext cx="8689778" cy="14264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A34DD-A79E-40B3-8BE5-359374BAFBC3}">
      <dsp:nvSpPr>
        <dsp:cNvPr id="0" name=""/>
        <dsp:cNvSpPr/>
      </dsp:nvSpPr>
      <dsp:spPr>
        <a:xfrm>
          <a:off x="431492" y="3887611"/>
          <a:ext cx="784532" cy="78453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169BB9-757D-4A9A-A83E-F63838BF0119}">
      <dsp:nvSpPr>
        <dsp:cNvPr id="0" name=""/>
        <dsp:cNvSpPr/>
      </dsp:nvSpPr>
      <dsp:spPr>
        <a:xfrm>
          <a:off x="1647518" y="3566666"/>
          <a:ext cx="7042259" cy="142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63" tIns="150963" rIns="150963" bIns="150963" numCol="1" spcCol="1270" anchor="ctr" anchorCtr="0">
          <a:noAutofit/>
        </a:bodyPr>
        <a:lstStyle/>
        <a:p>
          <a:pPr marL="0" lvl="0" indent="0" algn="l" defTabSz="1111250">
            <a:lnSpc>
              <a:spcPct val="100000"/>
            </a:lnSpc>
            <a:spcBef>
              <a:spcPct val="0"/>
            </a:spcBef>
            <a:spcAft>
              <a:spcPct val="35000"/>
            </a:spcAft>
            <a:buNone/>
          </a:pPr>
          <a:r>
            <a:rPr lang="en-CA" sz="2500" kern="1200" dirty="0"/>
            <a:t>Lessons Learned</a:t>
          </a:r>
        </a:p>
      </dsp:txBody>
      <dsp:txXfrm>
        <a:off x="1647518" y="3566666"/>
        <a:ext cx="7042259" cy="1426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7384" cy="35433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315811" y="1"/>
            <a:ext cx="4067384" cy="354333"/>
          </a:xfrm>
          <a:prstGeom prst="rect">
            <a:avLst/>
          </a:prstGeom>
        </p:spPr>
        <p:txBody>
          <a:bodyPr vert="horz" lIns="91440" tIns="45720" rIns="91440" bIns="45720" rtlCol="0"/>
          <a:lstStyle>
            <a:lvl1pPr algn="r">
              <a:defRPr sz="1200"/>
            </a:lvl1pPr>
          </a:lstStyle>
          <a:p>
            <a:fld id="{7DB19FAA-1C81-4F33-AB22-A1AAE4B45DC0}" type="datetimeFigureOut">
              <a:rPr lang="en-US" smtClean="0"/>
              <a:t>5/27/2022</a:t>
            </a:fld>
            <a:endParaRPr lang="en-US" dirty="0"/>
          </a:p>
        </p:txBody>
      </p:sp>
      <p:sp>
        <p:nvSpPr>
          <p:cNvPr id="4" name="Footer Placeholder 3"/>
          <p:cNvSpPr>
            <a:spLocks noGrp="1"/>
          </p:cNvSpPr>
          <p:nvPr>
            <p:ph type="ftr" sz="quarter" idx="2"/>
          </p:nvPr>
        </p:nvSpPr>
        <p:spPr>
          <a:xfrm>
            <a:off x="0" y="6721547"/>
            <a:ext cx="4067384" cy="3543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5811" y="6721547"/>
            <a:ext cx="4067384" cy="354333"/>
          </a:xfrm>
          <a:prstGeom prst="rect">
            <a:avLst/>
          </a:prstGeom>
        </p:spPr>
        <p:txBody>
          <a:bodyPr vert="horz" lIns="91440" tIns="45720" rIns="91440" bIns="45720" rtlCol="0" anchor="b"/>
          <a:lstStyle>
            <a:lvl1pPr algn="r">
              <a:defRPr sz="1200"/>
            </a:lvl1pPr>
          </a:lstStyle>
          <a:p>
            <a:fld id="{C2FBF6D6-963F-4354-937F-8DF8BC0B02CE}" type="slidenum">
              <a:rPr lang="en-US" smtClean="0"/>
              <a:t>‹#›</a:t>
            </a:fld>
            <a:endParaRPr lang="en-US" dirty="0"/>
          </a:p>
        </p:txBody>
      </p:sp>
    </p:spTree>
    <p:extLst>
      <p:ext uri="{BB962C8B-B14F-4D97-AF65-F5344CB8AC3E}">
        <p14:creationId xmlns:p14="http://schemas.microsoft.com/office/powerpoint/2010/main" val="745984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066964" cy="353854"/>
          </a:xfrm>
          <a:prstGeom prst="rect">
            <a:avLst/>
          </a:prstGeom>
        </p:spPr>
        <p:txBody>
          <a:bodyPr vert="horz" lIns="94064" tIns="47032" rIns="94064" bIns="47032" rtlCol="0"/>
          <a:lstStyle>
            <a:lvl1pPr algn="l">
              <a:defRPr sz="1200"/>
            </a:lvl1pPr>
          </a:lstStyle>
          <a:p>
            <a:endParaRPr lang="en-US" dirty="0"/>
          </a:p>
        </p:txBody>
      </p:sp>
      <p:sp>
        <p:nvSpPr>
          <p:cNvPr id="3" name="Date Placeholder 2"/>
          <p:cNvSpPr>
            <a:spLocks noGrp="1"/>
          </p:cNvSpPr>
          <p:nvPr>
            <p:ph type="dt" idx="1"/>
          </p:nvPr>
        </p:nvSpPr>
        <p:spPr>
          <a:xfrm>
            <a:off x="5316167" y="0"/>
            <a:ext cx="4066964" cy="353854"/>
          </a:xfrm>
          <a:prstGeom prst="rect">
            <a:avLst/>
          </a:prstGeom>
        </p:spPr>
        <p:txBody>
          <a:bodyPr vert="horz" lIns="94064" tIns="47032" rIns="94064" bIns="47032" rtlCol="0"/>
          <a:lstStyle>
            <a:lvl1pPr algn="r">
              <a:defRPr sz="1200"/>
            </a:lvl1pPr>
          </a:lstStyle>
          <a:p>
            <a:fld id="{DEF801FC-B6AD-40EF-BCC7-7A47670AFEDA}" type="datetimeFigureOut">
              <a:rPr lang="en-US" smtClean="0"/>
              <a:t>5/27/2022</a:t>
            </a:fld>
            <a:endParaRPr lang="en-US" dirty="0"/>
          </a:p>
        </p:txBody>
      </p:sp>
      <p:sp>
        <p:nvSpPr>
          <p:cNvPr id="4" name="Slide Image Placeholder 3"/>
          <p:cNvSpPr>
            <a:spLocks noGrp="1" noRot="1" noChangeAspect="1"/>
          </p:cNvSpPr>
          <p:nvPr>
            <p:ph type="sldImg" idx="2"/>
          </p:nvPr>
        </p:nvSpPr>
        <p:spPr>
          <a:xfrm>
            <a:off x="2333625" y="530225"/>
            <a:ext cx="4718050" cy="2654300"/>
          </a:xfrm>
          <a:prstGeom prst="rect">
            <a:avLst/>
          </a:prstGeom>
          <a:noFill/>
          <a:ln w="12700">
            <a:solidFill>
              <a:prstClr val="black"/>
            </a:solidFill>
          </a:ln>
        </p:spPr>
        <p:txBody>
          <a:bodyPr vert="horz" lIns="94064" tIns="47032" rIns="94064" bIns="47032" rtlCol="0" anchor="ctr"/>
          <a:lstStyle/>
          <a:p>
            <a:endParaRPr lang="en-US" dirty="0"/>
          </a:p>
        </p:txBody>
      </p:sp>
      <p:sp>
        <p:nvSpPr>
          <p:cNvPr id="5" name="Notes Placeholder 4"/>
          <p:cNvSpPr>
            <a:spLocks noGrp="1"/>
          </p:cNvSpPr>
          <p:nvPr>
            <p:ph type="body" sz="quarter" idx="3"/>
          </p:nvPr>
        </p:nvSpPr>
        <p:spPr>
          <a:xfrm>
            <a:off x="938531" y="3361611"/>
            <a:ext cx="7508240" cy="3184684"/>
          </a:xfrm>
          <a:prstGeom prst="rect">
            <a:avLst/>
          </a:prstGeom>
        </p:spPr>
        <p:txBody>
          <a:bodyPr vert="horz" lIns="94064" tIns="47032" rIns="94064" bIns="4703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6721993"/>
            <a:ext cx="4066964" cy="353854"/>
          </a:xfrm>
          <a:prstGeom prst="rect">
            <a:avLst/>
          </a:prstGeom>
        </p:spPr>
        <p:txBody>
          <a:bodyPr vert="horz" lIns="94064" tIns="47032" rIns="94064" bIns="47032"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6167" y="6721993"/>
            <a:ext cx="4066964" cy="353854"/>
          </a:xfrm>
          <a:prstGeom prst="rect">
            <a:avLst/>
          </a:prstGeom>
        </p:spPr>
        <p:txBody>
          <a:bodyPr vert="horz" lIns="94064" tIns="47032" rIns="94064" bIns="47032" rtlCol="0" anchor="b"/>
          <a:lstStyle>
            <a:lvl1pPr algn="r">
              <a:defRPr sz="1200"/>
            </a:lvl1pPr>
          </a:lstStyle>
          <a:p>
            <a:fld id="{121D6561-DDFE-4E4A-B588-7E0B11A2D575}" type="slidenum">
              <a:rPr lang="en-US" smtClean="0"/>
              <a:t>‹#›</a:t>
            </a:fld>
            <a:endParaRPr lang="en-US" dirty="0"/>
          </a:p>
        </p:txBody>
      </p:sp>
    </p:spTree>
    <p:extLst>
      <p:ext uri="{BB962C8B-B14F-4D97-AF65-F5344CB8AC3E}">
        <p14:creationId xmlns:p14="http://schemas.microsoft.com/office/powerpoint/2010/main" val="3786915130"/>
      </p:ext>
    </p:extLst>
  </p:cSld>
  <p:clrMap bg1="lt1" tx1="dk1" bg2="lt2" tx2="dk2" accent1="accent1" accent2="accent2" accent3="accent3" accent4="accent4" accent5="accent5" accent6="accent6" hlink="hlink" folHlink="folHlink"/>
  <p:notesStyle>
    <a:lvl1pPr marL="0" algn="l" defTabSz="911668" rtl="0" eaLnBrk="1" latinLnBrk="0" hangingPunct="1">
      <a:defRPr sz="1200" kern="1200">
        <a:solidFill>
          <a:schemeClr val="tx1"/>
        </a:solidFill>
        <a:latin typeface="+mn-lt"/>
        <a:ea typeface="+mn-ea"/>
        <a:cs typeface="+mn-cs"/>
      </a:defRPr>
    </a:lvl1pPr>
    <a:lvl2pPr marL="455786" algn="l" defTabSz="911668" rtl="0" eaLnBrk="1" latinLnBrk="0" hangingPunct="1">
      <a:defRPr sz="1200" kern="1200">
        <a:solidFill>
          <a:schemeClr val="tx1"/>
        </a:solidFill>
        <a:latin typeface="+mn-lt"/>
        <a:ea typeface="+mn-ea"/>
        <a:cs typeface="+mn-cs"/>
      </a:defRPr>
    </a:lvl2pPr>
    <a:lvl3pPr marL="911668" algn="l" defTabSz="911668" rtl="0" eaLnBrk="1" latinLnBrk="0" hangingPunct="1">
      <a:defRPr sz="1200" kern="1200">
        <a:solidFill>
          <a:schemeClr val="tx1"/>
        </a:solidFill>
        <a:latin typeface="+mn-lt"/>
        <a:ea typeface="+mn-ea"/>
        <a:cs typeface="+mn-cs"/>
      </a:defRPr>
    </a:lvl3pPr>
    <a:lvl4pPr marL="1367498" algn="l" defTabSz="911668" rtl="0" eaLnBrk="1" latinLnBrk="0" hangingPunct="1">
      <a:defRPr sz="1200" kern="1200">
        <a:solidFill>
          <a:schemeClr val="tx1"/>
        </a:solidFill>
        <a:latin typeface="+mn-lt"/>
        <a:ea typeface="+mn-ea"/>
        <a:cs typeface="+mn-cs"/>
      </a:defRPr>
    </a:lvl4pPr>
    <a:lvl5pPr marL="1823338" algn="l" defTabSz="911668" rtl="0" eaLnBrk="1" latinLnBrk="0" hangingPunct="1">
      <a:defRPr sz="1200" kern="1200">
        <a:solidFill>
          <a:schemeClr val="tx1"/>
        </a:solidFill>
        <a:latin typeface="+mn-lt"/>
        <a:ea typeface="+mn-ea"/>
        <a:cs typeface="+mn-cs"/>
      </a:defRPr>
    </a:lvl5pPr>
    <a:lvl6pPr marL="2279120" algn="l" defTabSz="911668" rtl="0" eaLnBrk="1" latinLnBrk="0" hangingPunct="1">
      <a:defRPr sz="1200" kern="1200">
        <a:solidFill>
          <a:schemeClr val="tx1"/>
        </a:solidFill>
        <a:latin typeface="+mn-lt"/>
        <a:ea typeface="+mn-ea"/>
        <a:cs typeface="+mn-cs"/>
      </a:defRPr>
    </a:lvl6pPr>
    <a:lvl7pPr marL="2734999" algn="l" defTabSz="911668" rtl="0" eaLnBrk="1" latinLnBrk="0" hangingPunct="1">
      <a:defRPr sz="1200" kern="1200">
        <a:solidFill>
          <a:schemeClr val="tx1"/>
        </a:solidFill>
        <a:latin typeface="+mn-lt"/>
        <a:ea typeface="+mn-ea"/>
        <a:cs typeface="+mn-cs"/>
      </a:defRPr>
    </a:lvl7pPr>
    <a:lvl8pPr marL="3190819" algn="l" defTabSz="911668" rtl="0" eaLnBrk="1" latinLnBrk="0" hangingPunct="1">
      <a:defRPr sz="1200" kern="1200">
        <a:solidFill>
          <a:schemeClr val="tx1"/>
        </a:solidFill>
        <a:latin typeface="+mn-lt"/>
        <a:ea typeface="+mn-ea"/>
        <a:cs typeface="+mn-cs"/>
      </a:defRPr>
    </a:lvl8pPr>
    <a:lvl9pPr marL="3646672" algn="l" defTabSz="9116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695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https://www.thesoftwareguild.com/blog/the-history-of-hello-world/#:~:text=Traditionally%2C%20Hello%20World%20programs%20are%20used%20to%20illustrate,can%20execute%20Hello%20World%20both%20easily%20and%20correctly.</a:t>
            </a:r>
          </a:p>
          <a:p>
            <a:endParaRPr lang="en-CA" dirty="0"/>
          </a:p>
          <a:p>
            <a:r>
              <a:rPr lang="en-CA"/>
              <a:t>https://www.mycplus.com/featured-articles/hello-world-programs-in-300-programming-languages/#:~:text=The%20first%20Hello%20World%20program%20appeared%20in%20chapter,to%20be%20the%20first%20ever%20%E2%80%9CHello%20World%21%E2%80%9D%20program.</a:t>
            </a:r>
            <a:endParaRPr lang="en-CA" dirty="0"/>
          </a:p>
        </p:txBody>
      </p:sp>
      <p:sp>
        <p:nvSpPr>
          <p:cNvPr id="4" name="Slide Number Placeholder 3"/>
          <p:cNvSpPr>
            <a:spLocks noGrp="1"/>
          </p:cNvSpPr>
          <p:nvPr>
            <p:ph type="sldNum" sz="quarter" idx="5"/>
          </p:nvPr>
        </p:nvSpPr>
        <p:spPr/>
        <p:txBody>
          <a:bodyPr/>
          <a:lstStyle/>
          <a:p>
            <a:fld id="{121D6561-DDFE-4E4A-B588-7E0B11A2D575}" type="slidenum">
              <a:rPr lang="en-US" smtClean="0"/>
              <a:t>5</a:t>
            </a:fld>
            <a:endParaRPr lang="en-US" dirty="0"/>
          </a:p>
        </p:txBody>
      </p:sp>
    </p:spTree>
    <p:extLst>
      <p:ext uri="{BB962C8B-B14F-4D97-AF65-F5344CB8AC3E}">
        <p14:creationId xmlns:p14="http://schemas.microsoft.com/office/powerpoint/2010/main" val="1033740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https://www.thesoftwareguild.com/blog/the-history-of-hello-world/#:~:text=Traditionally%2C%20Hello%20World%20programs%20are%20used%20to%20illustrate,can%20execute%20Hello%20World%20both%20easily%20and%20correctly.</a:t>
            </a:r>
          </a:p>
          <a:p>
            <a:endParaRPr lang="en-CA" dirty="0"/>
          </a:p>
          <a:p>
            <a:r>
              <a:rPr lang="en-CA"/>
              <a:t>https://www.mycplus.com/featured-articles/hello-world-programs-in-300-programming-languages/#:~:text=The%20first%20Hello%20World%20program%20appeared%20in%20chapter,to%20be%20the%20first%20ever%20%E2%80%9CHello%20World%21%E2%80%9D%20program.</a:t>
            </a:r>
            <a:endParaRPr lang="en-CA" dirty="0"/>
          </a:p>
        </p:txBody>
      </p:sp>
      <p:sp>
        <p:nvSpPr>
          <p:cNvPr id="4" name="Slide Number Placeholder 3"/>
          <p:cNvSpPr>
            <a:spLocks noGrp="1"/>
          </p:cNvSpPr>
          <p:nvPr>
            <p:ph type="sldNum" sz="quarter" idx="5"/>
          </p:nvPr>
        </p:nvSpPr>
        <p:spPr/>
        <p:txBody>
          <a:bodyPr/>
          <a:lstStyle/>
          <a:p>
            <a:fld id="{121D6561-DDFE-4E4A-B588-7E0B11A2D575}" type="slidenum">
              <a:rPr lang="en-US" smtClean="0"/>
              <a:t>6</a:t>
            </a:fld>
            <a:endParaRPr lang="en-US" dirty="0"/>
          </a:p>
        </p:txBody>
      </p:sp>
    </p:spTree>
    <p:extLst>
      <p:ext uri="{BB962C8B-B14F-4D97-AF65-F5344CB8AC3E}">
        <p14:creationId xmlns:p14="http://schemas.microsoft.com/office/powerpoint/2010/main" val="2134354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2.pn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jpe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7.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0.jpe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9.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1"/>
            <a:ext cx="495527"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5" name="Text Placeholder 2"/>
          <p:cNvSpPr>
            <a:spLocks noGrp="1"/>
          </p:cNvSpPr>
          <p:nvPr>
            <p:ph idx="1"/>
          </p:nvPr>
        </p:nvSpPr>
        <p:spPr>
          <a:xfrm>
            <a:off x="960543" y="1524000"/>
            <a:ext cx="1026774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695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Aurora wave cover w photo">
    <p:bg>
      <p:bgPr>
        <a:solidFill>
          <a:schemeClr val="bg1"/>
        </a:solidFill>
        <a:effectLst/>
      </p:bgPr>
    </p:bg>
    <p:spTree>
      <p:nvGrpSpPr>
        <p:cNvPr id="1" name=""/>
        <p:cNvGrpSpPr/>
        <p:nvPr/>
      </p:nvGrpSpPr>
      <p:grpSpPr>
        <a:xfrm>
          <a:off x="0" y="0"/>
          <a:ext cx="0" cy="0"/>
          <a:chOff x="0" y="0"/>
          <a:chExt cx="0" cy="0"/>
        </a:xfrm>
      </p:grpSpPr>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2" cstate="screen">
            <a:alphaModFix amt="92000"/>
            <a:extLst>
              <a:ext uri="{28A0092B-C50C-407E-A947-70E740481C1C}">
                <a14:useLocalDpi xmlns:a14="http://schemas.microsoft.com/office/drawing/2010/main"/>
              </a:ext>
            </a:extLst>
          </a:blip>
          <a:stretch>
            <a:fillRect/>
          </a:stretch>
        </p:blipFill>
        <p:spPr>
          <a:xfrm>
            <a:off x="3003" y="5153176"/>
            <a:ext cx="12190939" cy="4683165"/>
          </a:xfrm>
          <a:prstGeom prst="rect">
            <a:avLst/>
          </a:prstGeom>
        </p:spPr>
      </p:pic>
    </p:spTree>
    <p:extLst>
      <p:ext uri="{BB962C8B-B14F-4D97-AF65-F5344CB8AC3E}">
        <p14:creationId xmlns:p14="http://schemas.microsoft.com/office/powerpoint/2010/main" val="594632944"/>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ne Speaker | DrG Backgroun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B54F63F-D290-0C47-B35F-8AE2E7C5A126}"/>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770986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endParaRPr lang="en-AU"/>
          </a:p>
        </p:txBody>
      </p:sp>
    </p:spTree>
    <p:extLst>
      <p:ext uri="{BB962C8B-B14F-4D97-AF65-F5344CB8AC3E}">
        <p14:creationId xmlns:p14="http://schemas.microsoft.com/office/powerpoint/2010/main" val="19685171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1"/>
          <p:cNvSpPr>
            <a:spLocks noGrp="1"/>
          </p:cNvSpPr>
          <p:nvPr>
            <p:ph type="title" hasCustomPrompt="1"/>
          </p:nvPr>
        </p:nvSpPr>
        <p:spPr>
          <a:xfrm>
            <a:off x="269232" y="2339876"/>
            <a:ext cx="8961851" cy="958909"/>
          </a:xfrm>
          <a:noFill/>
        </p:spPr>
        <p:txBody>
          <a:bodyPr lIns="146304" tIns="91440" rIns="146304" bIns="91440" anchor="t" anchorCtr="0"/>
          <a:lstStyle>
            <a:lvl1pPr>
              <a:defRPr sz="5292"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00" y="3490168"/>
            <a:ext cx="11566461" cy="572464"/>
          </a:xfrm>
        </p:spPr>
        <p:txBody>
          <a:bodyPr/>
          <a:lstStyle>
            <a:lvl1pPr marL="0" indent="0">
              <a:spcBef>
                <a:spcPts val="1200"/>
              </a:spcBef>
              <a:spcAft>
                <a:spcPts val="1000"/>
              </a:spcAft>
              <a:buNone/>
              <a:defRPr sz="2799" b="0" i="0">
                <a:solidFill>
                  <a:schemeClr val="bg1"/>
                </a:solidFill>
                <a:latin typeface="Segoe UI Light" charset="0"/>
                <a:ea typeface="Segoe UI Light" charset="0"/>
                <a:cs typeface="Segoe UI Light" charset="0"/>
              </a:defRPr>
            </a:lvl1pPr>
            <a:lvl2pPr marL="224029" indent="0">
              <a:lnSpc>
                <a:spcPts val="1799"/>
              </a:lnSpc>
              <a:spcAft>
                <a:spcPts val="1000"/>
              </a:spcAft>
              <a:buNone/>
              <a:defRPr sz="1400" b="1" i="0">
                <a:solidFill>
                  <a:srgbClr val="00BCF3"/>
                </a:solidFill>
                <a:latin typeface="Segoe UI Semibold" charset="0"/>
                <a:ea typeface="Segoe UI Semibold" charset="0"/>
                <a:cs typeface="Segoe UI Semibold"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Demo description</a:t>
            </a:r>
          </a:p>
        </p:txBody>
      </p:sp>
      <p:grpSp>
        <p:nvGrpSpPr>
          <p:cNvPr id="27" name="Group 26"/>
          <p:cNvGrpSpPr/>
          <p:nvPr userDrawn="1"/>
        </p:nvGrpSpPr>
        <p:grpSpPr>
          <a:xfrm>
            <a:off x="394300" y="5938284"/>
            <a:ext cx="4726401"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48947720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099190"/>
            <a:ext cx="4480957"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096" y="471692"/>
            <a:ext cx="1453878" cy="304828"/>
          </a:xfrm>
          <a:prstGeom prst="rect">
            <a:avLst/>
          </a:prstGeom>
        </p:spPr>
      </p:pic>
    </p:spTree>
    <p:extLst>
      <p:ext uri="{BB962C8B-B14F-4D97-AF65-F5344CB8AC3E}">
        <p14:creationId xmlns:p14="http://schemas.microsoft.com/office/powerpoint/2010/main" val="69959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6"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3" name="Text Placeholder 2"/>
          <p:cNvSpPr>
            <a:spLocks noGrp="1"/>
          </p:cNvSpPr>
          <p:nvPr>
            <p:ph type="body" sz="quarter" idx="10" hasCustomPrompt="1"/>
          </p:nvPr>
        </p:nvSpPr>
        <p:spPr>
          <a:xfrm>
            <a:off x="267613" y="1084506"/>
            <a:ext cx="11652043" cy="1317284"/>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893442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457081" y="1713052"/>
            <a:ext cx="2737728"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3368" y="1713052"/>
            <a:ext cx="2737728"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49657" y="1713052"/>
            <a:ext cx="2737728"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5945" y="1713052"/>
            <a:ext cx="2737728"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081" y="5521126"/>
            <a:ext cx="2737728"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3368" y="5521126"/>
            <a:ext cx="2737728"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49657" y="5521126"/>
            <a:ext cx="2737728"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5945" y="5521126"/>
            <a:ext cx="2737728"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userDrawn="1"/>
        </p:nvGrpSpPr>
        <p:grpSpPr>
          <a:xfrm>
            <a:off x="394300" y="5938284"/>
            <a:ext cx="4726401" cy="325698"/>
            <a:chOff x="394403" y="5938284"/>
            <a:chExt cx="4727632" cy="325698"/>
          </a:xfrm>
        </p:grpSpPr>
        <p:sp>
          <p:nvSpPr>
            <p:cNvPr id="37" name="Rectangle 3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38" name="Picture 3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71162482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nvGraphicFramePr>
        <p:xfrm>
          <a:off x="306130" y="2214947"/>
          <a:ext cx="2742485"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nvGraphicFramePr>
        <p:xfrm>
          <a:off x="3251641" y="2214947"/>
          <a:ext cx="2742485"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nvGraphicFramePr>
        <p:xfrm>
          <a:off x="9072189" y="2214947"/>
          <a:ext cx="2742485"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nvGraphicFramePr>
        <p:xfrm>
          <a:off x="6167701" y="2214947"/>
          <a:ext cx="2742485"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392" y="3468892"/>
            <a:ext cx="972940" cy="572464"/>
          </a:xfrm>
        </p:spPr>
        <p:txBody>
          <a:bodyPr/>
          <a:lstStyle>
            <a:lvl1pPr marL="0" indent="0" algn="ctr">
              <a:spcAft>
                <a:spcPts val="1000"/>
              </a:spcAft>
              <a:buNone/>
              <a:defRPr sz="27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25%</a:t>
            </a:r>
          </a:p>
        </p:txBody>
      </p:sp>
      <p:sp>
        <p:nvSpPr>
          <p:cNvPr id="10" name="Text Placeholder 2"/>
          <p:cNvSpPr>
            <a:spLocks noGrp="1"/>
          </p:cNvSpPr>
          <p:nvPr>
            <p:ph type="body" sz="quarter" idx="11" hasCustomPrompt="1"/>
          </p:nvPr>
        </p:nvSpPr>
        <p:spPr>
          <a:xfrm>
            <a:off x="4141739" y="3468892"/>
            <a:ext cx="972940" cy="572464"/>
          </a:xfrm>
        </p:spPr>
        <p:txBody>
          <a:bodyPr/>
          <a:lstStyle>
            <a:lvl1pPr marL="0" indent="0" algn="ctr">
              <a:spcAft>
                <a:spcPts val="1000"/>
              </a:spcAft>
              <a:buNone/>
              <a:defRPr sz="27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25%</a:t>
            </a:r>
          </a:p>
        </p:txBody>
      </p:sp>
      <p:sp>
        <p:nvSpPr>
          <p:cNvPr id="11" name="Text Placeholder 2"/>
          <p:cNvSpPr>
            <a:spLocks noGrp="1"/>
          </p:cNvSpPr>
          <p:nvPr>
            <p:ph type="body" sz="quarter" idx="12" hasCustomPrompt="1"/>
          </p:nvPr>
        </p:nvSpPr>
        <p:spPr>
          <a:xfrm>
            <a:off x="7034656" y="3468892"/>
            <a:ext cx="972940" cy="572464"/>
          </a:xfrm>
        </p:spPr>
        <p:txBody>
          <a:bodyPr/>
          <a:lstStyle>
            <a:lvl1pPr marL="0" indent="0" algn="ctr">
              <a:spcAft>
                <a:spcPts val="1000"/>
              </a:spcAft>
              <a:buNone/>
              <a:defRPr sz="27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25%</a:t>
            </a:r>
          </a:p>
        </p:txBody>
      </p:sp>
      <p:sp>
        <p:nvSpPr>
          <p:cNvPr id="12" name="Text Placeholder 2"/>
          <p:cNvSpPr>
            <a:spLocks noGrp="1"/>
          </p:cNvSpPr>
          <p:nvPr>
            <p:ph type="body" sz="quarter" idx="13" hasCustomPrompt="1"/>
          </p:nvPr>
        </p:nvSpPr>
        <p:spPr>
          <a:xfrm>
            <a:off x="9973860" y="3468892"/>
            <a:ext cx="972940" cy="572464"/>
          </a:xfrm>
        </p:spPr>
        <p:txBody>
          <a:bodyPr/>
          <a:lstStyle>
            <a:lvl1pPr marL="0" indent="0" algn="ctr">
              <a:spcAft>
                <a:spcPts val="1000"/>
              </a:spcAft>
              <a:buNone/>
              <a:defRPr sz="27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25%</a:t>
            </a:r>
          </a:p>
        </p:txBody>
      </p:sp>
      <p:sp>
        <p:nvSpPr>
          <p:cNvPr id="13" name="TextBox 12"/>
          <p:cNvSpPr txBox="1"/>
          <p:nvPr userDrawn="1"/>
        </p:nvSpPr>
        <p:spPr>
          <a:xfrm>
            <a:off x="474438" y="5081288"/>
            <a:ext cx="2395336" cy="489365"/>
          </a:xfrm>
          <a:prstGeom prst="rect">
            <a:avLst/>
          </a:prstGeom>
          <a:noFill/>
        </p:spPr>
        <p:txBody>
          <a:bodyPr wrap="square" lIns="182832" tIns="146266" rIns="182832" bIns="146266"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3642" y="5081288"/>
            <a:ext cx="2395336" cy="489365"/>
          </a:xfrm>
          <a:prstGeom prst="rect">
            <a:avLst/>
          </a:prstGeom>
          <a:noFill/>
        </p:spPr>
        <p:txBody>
          <a:bodyPr wrap="square" lIns="182832" tIns="146266" rIns="182832" bIns="146266"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4416" y="5081288"/>
            <a:ext cx="2395336" cy="489365"/>
          </a:xfrm>
          <a:prstGeom prst="rect">
            <a:avLst/>
          </a:prstGeom>
          <a:noFill/>
        </p:spPr>
        <p:txBody>
          <a:bodyPr wrap="square" lIns="182832" tIns="146266" rIns="182832" bIns="146266"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4192" y="5081288"/>
            <a:ext cx="2395336" cy="489365"/>
          </a:xfrm>
          <a:prstGeom prst="rect">
            <a:avLst/>
          </a:prstGeom>
          <a:noFill/>
        </p:spPr>
        <p:txBody>
          <a:bodyPr wrap="square" lIns="182832" tIns="146266" rIns="182832" bIns="146266"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38" name="Group 37"/>
          <p:cNvGrpSpPr/>
          <p:nvPr userDrawn="1"/>
        </p:nvGrpSpPr>
        <p:grpSpPr>
          <a:xfrm>
            <a:off x="394300" y="5938284"/>
            <a:ext cx="4726401" cy="325698"/>
            <a:chOff x="394403" y="5938284"/>
            <a:chExt cx="4727632" cy="325698"/>
          </a:xfrm>
        </p:grpSpPr>
        <p:sp>
          <p:nvSpPr>
            <p:cNvPr id="39" name="Rectangle 3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40" name="Picture 3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74817734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19377" y="1222839"/>
            <a:ext cx="11541583" cy="3199850"/>
          </a:xfrm>
        </p:spPr>
        <p:txBody>
          <a:bodyPr/>
          <a:lstStyle>
            <a:lvl1pPr marL="0" indent="0">
              <a:spcAft>
                <a:spcPts val="1000"/>
              </a:spcAft>
              <a:buNone/>
              <a:defRPr sz="1600" b="0" i="0">
                <a:latin typeface="Consolas" charset="0"/>
                <a:ea typeface="Consolas" charset="0"/>
                <a:cs typeface="Consolas" charset="0"/>
              </a:defRPr>
            </a:lvl1pPr>
            <a:lvl2pPr marL="509693" indent="-285664">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spTree>
    <p:extLst>
      <p:ext uri="{BB962C8B-B14F-4D97-AF65-F5344CB8AC3E}">
        <p14:creationId xmlns:p14="http://schemas.microsoft.com/office/powerpoint/2010/main" val="168955275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ext Placeholder 2"/>
          <p:cNvSpPr>
            <a:spLocks noGrp="1"/>
          </p:cNvSpPr>
          <p:nvPr>
            <p:ph type="body" sz="quarter" idx="10" hasCustomPrompt="1"/>
          </p:nvPr>
        </p:nvSpPr>
        <p:spPr>
          <a:xfrm>
            <a:off x="294500" y="1071059"/>
            <a:ext cx="11652043" cy="974626"/>
          </a:xfrm>
        </p:spPr>
        <p:txBody>
          <a:bodyPr/>
          <a:lstStyle>
            <a:lvl1pPr marL="0" indent="0">
              <a:spcBef>
                <a:spcPts val="1200"/>
              </a:spcBef>
              <a:spcAft>
                <a:spcPts val="1000"/>
              </a:spcAft>
              <a:buNone/>
              <a:defRPr sz="2799" b="0" i="0">
                <a:solidFill>
                  <a:schemeClr val="bg1"/>
                </a:solidFill>
                <a:latin typeface="Segoe UI Light" charset="0"/>
                <a:ea typeface="Segoe UI Light" charset="0"/>
                <a:cs typeface="Segoe UI Light" charset="0"/>
              </a:defRPr>
            </a:lvl1pPr>
            <a:lvl2pPr marL="224029" indent="0">
              <a:lnSpc>
                <a:spcPts val="1799"/>
              </a:lnSpc>
              <a:spcAft>
                <a:spcPts val="1000"/>
              </a:spcAft>
              <a:buNone/>
              <a:defRPr sz="1400" b="1" i="0">
                <a:solidFill>
                  <a:srgbClr val="00BCF3"/>
                </a:solidFill>
                <a:latin typeface="Segoe UI Semibold" charset="0"/>
                <a:ea typeface="Segoe UI Semibold" charset="0"/>
                <a:cs typeface="Segoe UI Semibold"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Edit Master text styles</a:t>
            </a:r>
          </a:p>
          <a:p>
            <a:pPr lvl="1"/>
            <a:r>
              <a:rPr lang="en-US"/>
              <a:t>Second level</a:t>
            </a:r>
          </a:p>
        </p:txBody>
      </p:sp>
      <p:grpSp>
        <p:nvGrpSpPr>
          <p:cNvPr id="27" name="Group 26"/>
          <p:cNvGrpSpPr/>
          <p:nvPr userDrawn="1"/>
        </p:nvGrpSpPr>
        <p:grpSpPr>
          <a:xfrm>
            <a:off x="394300" y="5938284"/>
            <a:ext cx="4726401"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85849225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 name="Picture Placeholder 3"/>
          <p:cNvSpPr>
            <a:spLocks noGrp="1"/>
          </p:cNvSpPr>
          <p:nvPr>
            <p:ph type="pic" sz="quarter" idx="11"/>
          </p:nvPr>
        </p:nvSpPr>
        <p:spPr>
          <a:xfrm>
            <a:off x="6246773" y="1"/>
            <a:ext cx="5942052" cy="429028"/>
          </a:xfrm>
        </p:spPr>
        <p:txBody>
          <a:bodyPr/>
          <a:lstStyle/>
          <a:p>
            <a:endParaRPr lang="en-US"/>
          </a:p>
        </p:txBody>
      </p:sp>
      <p:sp>
        <p:nvSpPr>
          <p:cNvPr id="4" name="Title 5"/>
          <p:cNvSpPr>
            <a:spLocks noGrp="1"/>
          </p:cNvSpPr>
          <p:nvPr>
            <p:ph type="title"/>
          </p:nvPr>
        </p:nvSpPr>
        <p:spPr>
          <a:xfrm>
            <a:off x="269170" y="289512"/>
            <a:ext cx="5490368"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14" y="1084505"/>
            <a:ext cx="5491924" cy="946926"/>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14" y="2926751"/>
            <a:ext cx="5491924" cy="398442"/>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3960" y="2993140"/>
            <a:ext cx="502789"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14" y="3841150"/>
            <a:ext cx="5491924" cy="398442"/>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1"/>
            <a:r>
              <a:rPr lang="en-US"/>
              <a:t>	Second level</a:t>
            </a:r>
          </a:p>
        </p:txBody>
      </p:sp>
      <p:sp>
        <p:nvSpPr>
          <p:cNvPr id="11" name="Text Placeholder 2"/>
          <p:cNvSpPr>
            <a:spLocks noGrp="1"/>
          </p:cNvSpPr>
          <p:nvPr>
            <p:ph type="body" sz="quarter" idx="14" hasCustomPrompt="1"/>
          </p:nvPr>
        </p:nvSpPr>
        <p:spPr>
          <a:xfrm>
            <a:off x="267614" y="4742103"/>
            <a:ext cx="5491924" cy="398442"/>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380" y="3896382"/>
            <a:ext cx="365665"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2399"/>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082" y="4787220"/>
            <a:ext cx="509634"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2399"/>
          </a:p>
        </p:txBody>
      </p:sp>
      <p:grpSp>
        <p:nvGrpSpPr>
          <p:cNvPr id="35" name="Group 34"/>
          <p:cNvGrpSpPr/>
          <p:nvPr userDrawn="1"/>
        </p:nvGrpSpPr>
        <p:grpSpPr>
          <a:xfrm>
            <a:off x="394300" y="5938284"/>
            <a:ext cx="4726401" cy="325698"/>
            <a:chOff x="394403" y="5938284"/>
            <a:chExt cx="4727632" cy="325698"/>
          </a:xfrm>
        </p:grpSpPr>
        <p:sp>
          <p:nvSpPr>
            <p:cNvPr id="36" name="Rectangle 35"/>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37" name="Picture 36"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815620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Aurora wave cover w photo">
    <p:bg>
      <p:bgPr>
        <a:solidFill>
          <a:srgbClr val="090D27"/>
        </a:solidFill>
        <a:effectLst/>
      </p:bgPr>
    </p:bg>
    <p:spTree>
      <p:nvGrpSpPr>
        <p:cNvPr id="1" name=""/>
        <p:cNvGrpSpPr/>
        <p:nvPr/>
      </p:nvGrpSpPr>
      <p:grpSpPr>
        <a:xfrm>
          <a:off x="0" y="0"/>
          <a:ext cx="0" cy="0"/>
          <a:chOff x="0" y="0"/>
          <a:chExt cx="0" cy="0"/>
        </a:xfrm>
      </p:grpSpPr>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2" cstate="screen">
            <a:alphaModFix amt="92000"/>
            <a:extLst>
              <a:ext uri="{28A0092B-C50C-407E-A947-70E740481C1C}">
                <a14:useLocalDpi xmlns:a14="http://schemas.microsoft.com/office/drawing/2010/main"/>
              </a:ext>
            </a:extLst>
          </a:blip>
          <a:stretch>
            <a:fillRect/>
          </a:stretch>
        </p:blipFill>
        <p:spPr>
          <a:xfrm>
            <a:off x="3003" y="5153176"/>
            <a:ext cx="12190939" cy="4683165"/>
          </a:xfrm>
          <a:prstGeom prst="rect">
            <a:avLst/>
          </a:prstGeom>
        </p:spPr>
      </p:pic>
      <p:pic>
        <p:nvPicPr>
          <p:cNvPr id="2" name="Picture 1">
            <a:extLst>
              <a:ext uri="{FF2B5EF4-FFF2-40B4-BE49-F238E27FC236}">
                <a16:creationId xmlns:a16="http://schemas.microsoft.com/office/drawing/2014/main" id="{1C79915C-2BB0-4E9A-8087-C2D4D48E02B9}"/>
              </a:ext>
            </a:extLst>
          </p:cNvPr>
          <p:cNvPicPr>
            <a:picLocks noChangeAspect="1"/>
          </p:cNvPicPr>
          <p:nvPr userDrawn="1"/>
        </p:nvPicPr>
        <p:blipFill>
          <a:blip r:embed="rId3"/>
          <a:stretch>
            <a:fillRect/>
          </a:stretch>
        </p:blipFill>
        <p:spPr>
          <a:xfrm>
            <a:off x="-1669200" y="1771419"/>
            <a:ext cx="809738" cy="1105054"/>
          </a:xfrm>
          <a:prstGeom prst="rect">
            <a:avLst/>
          </a:prstGeom>
        </p:spPr>
      </p:pic>
    </p:spTree>
    <p:extLst>
      <p:ext uri="{BB962C8B-B14F-4D97-AF65-F5344CB8AC3E}">
        <p14:creationId xmlns:p14="http://schemas.microsoft.com/office/powerpoint/2010/main" val="2850768605"/>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9" name="Title 1"/>
          <p:cNvSpPr>
            <a:spLocks noGrp="1"/>
          </p:cNvSpPr>
          <p:nvPr>
            <p:ph type="title" hasCustomPrompt="1"/>
          </p:nvPr>
        </p:nvSpPr>
        <p:spPr>
          <a:xfrm>
            <a:off x="269232" y="2629243"/>
            <a:ext cx="8961851" cy="1793104"/>
          </a:xfrm>
          <a:noFill/>
        </p:spPr>
        <p:txBody>
          <a:bodyPr lIns="146304" tIns="91440" rIns="146304" bIns="91440" anchor="t" anchorCtr="0"/>
          <a:lstStyle>
            <a:lvl1pPr>
              <a:defRPr sz="5292" spc="-98" baseline="0">
                <a:solidFill>
                  <a:srgbClr val="00B0F0"/>
                </a:solidFill>
              </a:defRPr>
            </a:lvl1pPr>
          </a:lstStyle>
          <a:p>
            <a:r>
              <a:rPr lang="en-US"/>
              <a:t>Title Page</a:t>
            </a:r>
          </a:p>
        </p:txBody>
      </p:sp>
      <p:grpSp>
        <p:nvGrpSpPr>
          <p:cNvPr id="27" name="Group 26"/>
          <p:cNvGrpSpPr/>
          <p:nvPr userDrawn="1"/>
        </p:nvGrpSpPr>
        <p:grpSpPr>
          <a:xfrm>
            <a:off x="394300" y="5938284"/>
            <a:ext cx="4726401"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43596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 name="Rectangle 2"/>
          <p:cNvSpPr/>
          <p:nvPr userDrawn="1"/>
        </p:nvSpPr>
        <p:spPr bwMode="auto">
          <a:xfrm>
            <a:off x="457081" y="146304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081" y="224028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081" y="301752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081" y="379476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081" y="457200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410" y="146304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endParaRPr lang="en-US" sz="1999">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410" y="224028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410" y="301752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410" y="379476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410" y="457200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6089330" y="146304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89330" y="224028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89330" y="301752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89330" y="379476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89330" y="457200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0659" y="146304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endParaRPr lang="en-US" sz="1999">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0659" y="224028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0659" y="301752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0659" y="379476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0659" y="457200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grpSp>
        <p:nvGrpSpPr>
          <p:cNvPr id="56" name="Group 55"/>
          <p:cNvGrpSpPr/>
          <p:nvPr userDrawn="1"/>
        </p:nvGrpSpPr>
        <p:grpSpPr>
          <a:xfrm>
            <a:off x="394300" y="5938284"/>
            <a:ext cx="4726401" cy="325698"/>
            <a:chOff x="394403" y="5938284"/>
            <a:chExt cx="4727632" cy="325698"/>
          </a:xfrm>
        </p:grpSpPr>
        <p:sp>
          <p:nvSpPr>
            <p:cNvPr id="57" name="Rectangle 5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58" name="Picture 5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449678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6"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13" y="1084506"/>
            <a:ext cx="11652043" cy="1317284"/>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Edit Master text styles</a:t>
            </a:r>
          </a:p>
          <a:p>
            <a:pPr lvl="1"/>
            <a:r>
              <a:rPr lang="en-US"/>
              <a:t>Second level</a:t>
            </a:r>
          </a:p>
          <a:p>
            <a:pPr lvl="2"/>
            <a:r>
              <a:rPr lang="en-US"/>
              <a:t>Third level</a:t>
            </a:r>
          </a:p>
        </p:txBody>
      </p:sp>
      <p:grpSp>
        <p:nvGrpSpPr>
          <p:cNvPr id="28" name="Group 27"/>
          <p:cNvGrpSpPr/>
          <p:nvPr userDrawn="1"/>
        </p:nvGrpSpPr>
        <p:grpSpPr>
          <a:xfrm>
            <a:off x="394300" y="5938284"/>
            <a:ext cx="4726401" cy="325698"/>
            <a:chOff x="394403" y="5938284"/>
            <a:chExt cx="4727632" cy="325698"/>
          </a:xfrm>
        </p:grpSpPr>
        <p:sp>
          <p:nvSpPr>
            <p:cNvPr id="29" name="Rectangle 2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30" name="Picture 2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0034883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4374560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hasCustomPrompt="1"/>
          </p:nvPr>
        </p:nvSpPr>
        <p:spPr>
          <a:xfrm>
            <a:off x="269169" y="2084172"/>
            <a:ext cx="11650488" cy="724246"/>
          </a:xfrm>
          <a:noFill/>
        </p:spPr>
        <p:txBody>
          <a:bodyPr tIns="91440" bIns="91440" anchor="t" anchorCtr="0">
            <a:spAutoFit/>
          </a:bodyPr>
          <a:lstStyle>
            <a:lvl1pPr>
              <a:defRPr sz="392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264948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093" y="1186481"/>
            <a:ext cx="10982639" cy="515395"/>
          </a:xfrm>
          <a:prstGeom prst="rect">
            <a:avLst/>
          </a:prstGeom>
        </p:spPr>
        <p:txBody>
          <a:bodyPr lIns="45719" tIns="45719" rIns="45719" bIns="45719"/>
          <a:lstStyle>
            <a:lvl1pPr marL="0" indent="0" defTabSz="412667">
              <a:lnSpc>
                <a:spcPct val="100000"/>
              </a:lnSpc>
              <a:spcBef>
                <a:spcPts val="0"/>
              </a:spcBef>
              <a:buSzTx/>
              <a:buNone/>
              <a:defRPr sz="2749"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03015062"/>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8829-04DC-6840-ADBE-761B796A5F8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AA4F9118-E8B9-4D45-89A4-F04199D3C433}"/>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40772538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ne Speaker | Plain Background">
    <p:spTree>
      <p:nvGrpSpPr>
        <p:cNvPr id="1" name=""/>
        <p:cNvGrpSpPr/>
        <p:nvPr/>
      </p:nvGrpSpPr>
      <p:grpSpPr>
        <a:xfrm>
          <a:off x="0" y="0"/>
          <a:ext cx="0" cy="0"/>
          <a:chOff x="0" y="0"/>
          <a:chExt cx="0" cy="0"/>
        </a:xfrm>
      </p:grpSpPr>
      <p:pic>
        <p:nvPicPr>
          <p:cNvPr id="6" name="Picture 5" descr="A picture containing indoor, tiled, sitting, honeycomb&#10;&#10;Description automatically generated">
            <a:extLst>
              <a:ext uri="{FF2B5EF4-FFF2-40B4-BE49-F238E27FC236}">
                <a16:creationId xmlns:a16="http://schemas.microsoft.com/office/drawing/2014/main" id="{1FE914DF-7776-D14C-9795-28249970BD60}"/>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14959243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One Speaker | Plain Background Light">
    <p:spTree>
      <p:nvGrpSpPr>
        <p:cNvPr id="1" name=""/>
        <p:cNvGrpSpPr/>
        <p:nvPr/>
      </p:nvGrpSpPr>
      <p:grpSpPr>
        <a:xfrm>
          <a:off x="0" y="0"/>
          <a:ext cx="0" cy="0"/>
          <a:chOff x="0" y="0"/>
          <a:chExt cx="0" cy="0"/>
        </a:xfrm>
      </p:grpSpPr>
      <p:pic>
        <p:nvPicPr>
          <p:cNvPr id="7" name="Picture 6" descr="A close up of a tiled wall&#10;&#10;Description automatically generated">
            <a:extLst>
              <a:ext uri="{FF2B5EF4-FFF2-40B4-BE49-F238E27FC236}">
                <a16:creationId xmlns:a16="http://schemas.microsoft.com/office/drawing/2014/main" id="{F0CE1835-3216-9543-9572-478CA6C75951}"/>
              </a:ext>
            </a:extLst>
          </p:cNvPr>
          <p:cNvPicPr>
            <a:picLocks noChangeAspect="1"/>
          </p:cNvPicPr>
          <p:nvPr userDrawn="1"/>
        </p:nvPicPr>
        <p:blipFill rotWithShape="1">
          <a:blip r:embed="rId2"/>
          <a:srcRect l="1220" t="4283" r="13895" b="4189"/>
          <a:stretch/>
        </p:blipFill>
        <p:spPr>
          <a:xfrm>
            <a:off x="1" y="2"/>
            <a:ext cx="12188825" cy="6857999"/>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rgbClr val="000000"/>
                </a:solidFill>
              </a:defRPr>
            </a:lvl1pPr>
          </a:lstStyle>
          <a:p>
            <a:r>
              <a:rPr lang="en-US"/>
              <a:t>Title of </a:t>
            </a:r>
            <a:br>
              <a:rPr lang="en-US"/>
            </a:br>
            <a:r>
              <a:rPr lang="en-US"/>
              <a:t>Event</a:t>
            </a:r>
          </a:p>
        </p:txBody>
      </p:sp>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rgbClr val="000000"/>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pic>
        <p:nvPicPr>
          <p:cNvPr id="16" name="Picture 15" descr="A close up of a sign&#10;&#10;Description automatically generated">
            <a:extLst>
              <a:ext uri="{FF2B5EF4-FFF2-40B4-BE49-F238E27FC236}">
                <a16:creationId xmlns:a16="http://schemas.microsoft.com/office/drawing/2014/main" id="{0475649B-C9F4-AA47-B62F-F3175113335D}"/>
              </a:ext>
            </a:extLst>
          </p:cNvPr>
          <p:cNvPicPr>
            <a:picLocks noChangeAspect="1"/>
          </p:cNvPicPr>
          <p:nvPr userDrawn="1"/>
        </p:nvPicPr>
        <p:blipFill>
          <a:blip r:embed="rId4"/>
          <a:stretch>
            <a:fillRect/>
          </a:stretch>
        </p:blipFill>
        <p:spPr>
          <a:xfrm>
            <a:off x="545892" y="501644"/>
            <a:ext cx="3225234" cy="1119430"/>
          </a:xfrm>
          <a:prstGeom prst="rect">
            <a:avLst/>
          </a:prstGeom>
        </p:spPr>
      </p:pic>
    </p:spTree>
    <p:extLst>
      <p:ext uri="{BB962C8B-B14F-4D97-AF65-F5344CB8AC3E}">
        <p14:creationId xmlns:p14="http://schemas.microsoft.com/office/powerpoint/2010/main" val="27933590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Speakers | Background 2">
    <p:spTree>
      <p:nvGrpSpPr>
        <p:cNvPr id="1" name=""/>
        <p:cNvGrpSpPr/>
        <p:nvPr/>
      </p:nvGrpSpPr>
      <p:grpSpPr>
        <a:xfrm>
          <a:off x="0" y="0"/>
          <a:ext cx="0" cy="0"/>
          <a:chOff x="0" y="0"/>
          <a:chExt cx="0" cy="0"/>
        </a:xfrm>
      </p:grpSpPr>
      <p:pic>
        <p:nvPicPr>
          <p:cNvPr id="9" name="Picture 8" descr="A picture containing indoor, tiled, small, tile&#10;&#10;Description automatically generated">
            <a:extLst>
              <a:ext uri="{FF2B5EF4-FFF2-40B4-BE49-F238E27FC236}">
                <a16:creationId xmlns:a16="http://schemas.microsoft.com/office/drawing/2014/main" id="{6BB88FE9-167D-FC4F-8F5C-BA1D142ADB23}"/>
              </a:ext>
            </a:extLst>
          </p:cNvPr>
          <p:cNvPicPr>
            <a:picLocks noChangeAspect="1"/>
          </p:cNvPicPr>
          <p:nvPr userDrawn="1"/>
        </p:nvPicPr>
        <p:blipFill rotWithShape="1">
          <a:blip r:embed="rId2"/>
          <a:srcRect t="-1" r="7382" b="133"/>
          <a:stretch/>
        </p:blipFill>
        <p:spPr>
          <a:xfrm>
            <a:off x="0" y="4865"/>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570463"/>
            <a:ext cx="1947870" cy="1948377"/>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2631111" y="3508677"/>
            <a:ext cx="2767385" cy="392654"/>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2631111" y="3874363"/>
            <a:ext cx="2767385" cy="392654"/>
          </a:xfrm>
        </p:spPr>
        <p:txBody>
          <a:bodyPr>
            <a:normAutofit/>
          </a:bodyPr>
          <a:lstStyle>
            <a:lvl1pPr marL="0" indent="0">
              <a:buNone/>
              <a:defRPr sz="1799"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4970114" y="3570463"/>
            <a:ext cx="1947870" cy="1948377"/>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7053679" y="3508677"/>
            <a:ext cx="2767385" cy="392654"/>
          </a:xfrm>
        </p:spPr>
        <p:txBody>
          <a:bodyPr>
            <a:normAutofit/>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7053679" y="3874363"/>
            <a:ext cx="2767385" cy="392654"/>
          </a:xfrm>
        </p:spPr>
        <p:txBody>
          <a:bodyPr>
            <a:normAutofit/>
          </a:bodyPr>
          <a:lstStyle>
            <a:lvl1pPr marL="0" indent="0">
              <a:buNone/>
              <a:defRPr sz="1799" b="0">
                <a:solidFill>
                  <a:schemeClr val="bg1"/>
                </a:solidFill>
              </a:defRPr>
            </a:lvl1pPr>
          </a:lstStyle>
          <a:p>
            <a:pPr lvl="0"/>
            <a:r>
              <a:rPr lang="en-US"/>
              <a:t>Title</a:t>
            </a:r>
          </a:p>
        </p:txBody>
      </p:sp>
      <p:pic>
        <p:nvPicPr>
          <p:cNvPr id="25" name="Picture 24">
            <a:extLst>
              <a:ext uri="{FF2B5EF4-FFF2-40B4-BE49-F238E27FC236}">
                <a16:creationId xmlns:a16="http://schemas.microsoft.com/office/drawing/2014/main" id="{507A83EF-3122-FC49-9903-69C268B08B7E}"/>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1444020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1"/>
            <a:ext cx="495527"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5" name="Text Placeholder 2"/>
          <p:cNvSpPr>
            <a:spLocks noGrp="1"/>
          </p:cNvSpPr>
          <p:nvPr>
            <p:ph idx="1"/>
          </p:nvPr>
        </p:nvSpPr>
        <p:spPr>
          <a:xfrm>
            <a:off x="960543" y="1524000"/>
            <a:ext cx="1026774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4063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Speakers | Background 3">
    <p:spTree>
      <p:nvGrpSpPr>
        <p:cNvPr id="1" name=""/>
        <p:cNvGrpSpPr/>
        <p:nvPr/>
      </p:nvGrpSpPr>
      <p:grpSpPr>
        <a:xfrm>
          <a:off x="0" y="0"/>
          <a:ext cx="0" cy="0"/>
          <a:chOff x="0" y="0"/>
          <a:chExt cx="0" cy="0"/>
        </a:xfrm>
      </p:grpSpPr>
      <p:pic>
        <p:nvPicPr>
          <p:cNvPr id="4" name="Picture 3" descr="A picture containing building, small, sitting, table&#10;&#10;Description automatically generated">
            <a:extLst>
              <a:ext uri="{FF2B5EF4-FFF2-40B4-BE49-F238E27FC236}">
                <a16:creationId xmlns:a16="http://schemas.microsoft.com/office/drawing/2014/main" id="{F0804463-5A07-404F-A2CB-073A508A6008}"/>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Picture Placeholder 12">
            <a:extLst>
              <a:ext uri="{FF2B5EF4-FFF2-40B4-BE49-F238E27FC236}">
                <a16:creationId xmlns:a16="http://schemas.microsoft.com/office/drawing/2014/main" id="{C0488158-1CF4-3A4E-81C1-F5F3617D18D0}"/>
              </a:ext>
            </a:extLst>
          </p:cNvPr>
          <p:cNvSpPr>
            <a:spLocks noGrp="1"/>
          </p:cNvSpPr>
          <p:nvPr>
            <p:ph type="pic" sz="quarter" idx="10" hasCustomPrompt="1"/>
          </p:nvPr>
        </p:nvSpPr>
        <p:spPr>
          <a:xfrm>
            <a:off x="547546"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FFE91C2E-A36E-9C44-8185-BAD518BE7FB6}"/>
              </a:ext>
            </a:extLst>
          </p:cNvPr>
          <p:cNvSpPr>
            <a:spLocks noGrp="1"/>
          </p:cNvSpPr>
          <p:nvPr>
            <p:ph type="body" sz="quarter" idx="13" hasCustomPrompt="1"/>
          </p:nvPr>
        </p:nvSpPr>
        <p:spPr>
          <a:xfrm>
            <a:off x="485777" y="5170769"/>
            <a:ext cx="2120819" cy="372752"/>
          </a:xfrm>
        </p:spPr>
        <p:txBody>
          <a:bodyPr>
            <a:normAutofit/>
          </a:bodyPr>
          <a:lstStyle>
            <a:lvl1pPr marL="0" indent="0">
              <a:buNone/>
              <a:defRPr sz="17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C86E27EE-CE97-3B4F-968A-45A7A04CAB0A}"/>
              </a:ext>
            </a:extLst>
          </p:cNvPr>
          <p:cNvSpPr>
            <a:spLocks noGrp="1"/>
          </p:cNvSpPr>
          <p:nvPr>
            <p:ph type="body" sz="quarter" idx="14" hasCustomPrompt="1"/>
          </p:nvPr>
        </p:nvSpPr>
        <p:spPr>
          <a:xfrm>
            <a:off x="485777" y="5511741"/>
            <a:ext cx="2120819" cy="372752"/>
          </a:xfrm>
        </p:spPr>
        <p:txBody>
          <a:bodyPr>
            <a:normAutofit/>
          </a:bodyPr>
          <a:lstStyle>
            <a:lvl1pPr marL="0" indent="0">
              <a:buNone/>
              <a:defRPr sz="1600" b="0">
                <a:solidFill>
                  <a:schemeClr val="bg1"/>
                </a:solidFill>
              </a:defRPr>
            </a:lvl1pPr>
          </a:lstStyle>
          <a:p>
            <a:pPr lvl="0"/>
            <a:r>
              <a:rPr lang="en-US"/>
              <a:t>Title</a:t>
            </a:r>
          </a:p>
        </p:txBody>
      </p:sp>
      <p:pic>
        <p:nvPicPr>
          <p:cNvPr id="28" name="Picture 27">
            <a:extLst>
              <a:ext uri="{FF2B5EF4-FFF2-40B4-BE49-F238E27FC236}">
                <a16:creationId xmlns:a16="http://schemas.microsoft.com/office/drawing/2014/main" id="{0D0362D1-EBCE-1142-BF6D-25CC2919BED7}"/>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9" name="Picture Placeholder 12">
            <a:extLst>
              <a:ext uri="{FF2B5EF4-FFF2-40B4-BE49-F238E27FC236}">
                <a16:creationId xmlns:a16="http://schemas.microsoft.com/office/drawing/2014/main" id="{0F67AA90-F839-C24F-9162-45E9FD071E24}"/>
              </a:ext>
            </a:extLst>
          </p:cNvPr>
          <p:cNvSpPr>
            <a:spLocks noGrp="1"/>
          </p:cNvSpPr>
          <p:nvPr>
            <p:ph type="pic" sz="quarter" idx="15" hasCustomPrompt="1"/>
          </p:nvPr>
        </p:nvSpPr>
        <p:spPr>
          <a:xfrm>
            <a:off x="3036784"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AF86AEC4-E47C-B14C-947F-0CC0C74669C5}"/>
              </a:ext>
            </a:extLst>
          </p:cNvPr>
          <p:cNvSpPr>
            <a:spLocks noGrp="1"/>
          </p:cNvSpPr>
          <p:nvPr>
            <p:ph type="body" sz="quarter" idx="16" hasCustomPrompt="1"/>
          </p:nvPr>
        </p:nvSpPr>
        <p:spPr>
          <a:xfrm>
            <a:off x="2962662" y="5170769"/>
            <a:ext cx="2120819" cy="372752"/>
          </a:xfrm>
        </p:spPr>
        <p:txBody>
          <a:bodyPr>
            <a:normAutofit/>
          </a:bodyPr>
          <a:lstStyle>
            <a:lvl1pPr marL="0" indent="0">
              <a:buNone/>
              <a:defRPr sz="1799" b="1">
                <a:solidFill>
                  <a:schemeClr val="bg1"/>
                </a:solidFill>
              </a:defRPr>
            </a:lvl1pPr>
          </a:lstStyle>
          <a:p>
            <a:pPr lvl="0"/>
            <a:r>
              <a:rPr lang="en-US"/>
              <a:t>Speaker Name</a:t>
            </a:r>
          </a:p>
        </p:txBody>
      </p:sp>
      <p:sp>
        <p:nvSpPr>
          <p:cNvPr id="31" name="Text Placeholder 19">
            <a:extLst>
              <a:ext uri="{FF2B5EF4-FFF2-40B4-BE49-F238E27FC236}">
                <a16:creationId xmlns:a16="http://schemas.microsoft.com/office/drawing/2014/main" id="{279BA69D-05FD-B347-89D4-9F91AF5A4A07}"/>
              </a:ext>
            </a:extLst>
          </p:cNvPr>
          <p:cNvSpPr>
            <a:spLocks noGrp="1"/>
          </p:cNvSpPr>
          <p:nvPr>
            <p:ph type="body" sz="quarter" idx="17" hasCustomPrompt="1"/>
          </p:nvPr>
        </p:nvSpPr>
        <p:spPr>
          <a:xfrm>
            <a:off x="2962662" y="5511741"/>
            <a:ext cx="2120819" cy="372752"/>
          </a:xfrm>
        </p:spPr>
        <p:txBody>
          <a:bodyPr>
            <a:normAutofit/>
          </a:bodyPr>
          <a:lstStyle>
            <a:lvl1pPr marL="0" indent="0">
              <a:buNone/>
              <a:defRPr sz="1600" b="0">
                <a:solidFill>
                  <a:schemeClr val="bg1"/>
                </a:solidFill>
              </a:defRPr>
            </a:lvl1pPr>
          </a:lstStyle>
          <a:p>
            <a:pPr lvl="0"/>
            <a:r>
              <a:rPr lang="en-US"/>
              <a:t>Title</a:t>
            </a:r>
          </a:p>
        </p:txBody>
      </p:sp>
      <p:sp>
        <p:nvSpPr>
          <p:cNvPr id="32" name="Picture Placeholder 12">
            <a:extLst>
              <a:ext uri="{FF2B5EF4-FFF2-40B4-BE49-F238E27FC236}">
                <a16:creationId xmlns:a16="http://schemas.microsoft.com/office/drawing/2014/main" id="{4B04A254-E2AE-014A-8138-2095C5EE60E9}"/>
              </a:ext>
            </a:extLst>
          </p:cNvPr>
          <p:cNvSpPr>
            <a:spLocks noGrp="1"/>
          </p:cNvSpPr>
          <p:nvPr>
            <p:ph type="pic" sz="quarter" idx="18" hasCustomPrompt="1"/>
          </p:nvPr>
        </p:nvSpPr>
        <p:spPr>
          <a:xfrm>
            <a:off x="5526022"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33" name="Text Placeholder 19">
            <a:extLst>
              <a:ext uri="{FF2B5EF4-FFF2-40B4-BE49-F238E27FC236}">
                <a16:creationId xmlns:a16="http://schemas.microsoft.com/office/drawing/2014/main" id="{692F9B03-DB3F-2F48-8604-8FE9CDF592EF}"/>
              </a:ext>
            </a:extLst>
          </p:cNvPr>
          <p:cNvSpPr>
            <a:spLocks noGrp="1"/>
          </p:cNvSpPr>
          <p:nvPr>
            <p:ph type="body" sz="quarter" idx="19" hasCustomPrompt="1"/>
          </p:nvPr>
        </p:nvSpPr>
        <p:spPr>
          <a:xfrm>
            <a:off x="5464252" y="5170769"/>
            <a:ext cx="2293769" cy="390400"/>
          </a:xfrm>
        </p:spPr>
        <p:txBody>
          <a:bodyPr>
            <a:normAutofit/>
          </a:bodyPr>
          <a:lstStyle>
            <a:lvl1pPr marL="0" indent="0">
              <a:buNone/>
              <a:defRPr sz="1799" b="1">
                <a:solidFill>
                  <a:schemeClr val="bg1"/>
                </a:solidFill>
              </a:defRPr>
            </a:lvl1pPr>
          </a:lstStyle>
          <a:p>
            <a:pPr lvl="0"/>
            <a:r>
              <a:rPr lang="en-US"/>
              <a:t>Speaker Name</a:t>
            </a:r>
          </a:p>
        </p:txBody>
      </p:sp>
      <p:sp>
        <p:nvSpPr>
          <p:cNvPr id="34" name="Text Placeholder 19">
            <a:extLst>
              <a:ext uri="{FF2B5EF4-FFF2-40B4-BE49-F238E27FC236}">
                <a16:creationId xmlns:a16="http://schemas.microsoft.com/office/drawing/2014/main" id="{6935FFBF-4949-8B4E-B0E6-5C16BE35A9B0}"/>
              </a:ext>
            </a:extLst>
          </p:cNvPr>
          <p:cNvSpPr>
            <a:spLocks noGrp="1"/>
          </p:cNvSpPr>
          <p:nvPr>
            <p:ph type="body" sz="quarter" idx="20" hasCustomPrompt="1"/>
          </p:nvPr>
        </p:nvSpPr>
        <p:spPr>
          <a:xfrm>
            <a:off x="5464252" y="5511741"/>
            <a:ext cx="2293769" cy="390400"/>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39743932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llustrated Background 1">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D81BCFE2-3550-D240-9DF4-8CD714EA4A03}"/>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1" name="Title 1">
            <a:extLst>
              <a:ext uri="{FF2B5EF4-FFF2-40B4-BE49-F238E27FC236}">
                <a16:creationId xmlns:a16="http://schemas.microsoft.com/office/drawing/2014/main" id="{33DFF0B3-2294-1A47-B5CA-7DF61F9F02F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12" name="Graphic 11">
            <a:extLst>
              <a:ext uri="{FF2B5EF4-FFF2-40B4-BE49-F238E27FC236}">
                <a16:creationId xmlns:a16="http://schemas.microsoft.com/office/drawing/2014/main" id="{43FB1B3F-EF21-2140-9989-83E2190C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4" name="Straight Connector 13">
            <a:extLst>
              <a:ext uri="{FF2B5EF4-FFF2-40B4-BE49-F238E27FC236}">
                <a16:creationId xmlns:a16="http://schemas.microsoft.com/office/drawing/2014/main" id="{07748F15-9224-EB42-B45F-7927AB6743E0}"/>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Text Placeholder 19">
            <a:extLst>
              <a:ext uri="{FF2B5EF4-FFF2-40B4-BE49-F238E27FC236}">
                <a16:creationId xmlns:a16="http://schemas.microsoft.com/office/drawing/2014/main" id="{C2D21D6B-A99A-0B41-BCF8-04688050B1DC}"/>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19" name="Text Placeholder 19">
            <a:extLst>
              <a:ext uri="{FF2B5EF4-FFF2-40B4-BE49-F238E27FC236}">
                <a16:creationId xmlns:a16="http://schemas.microsoft.com/office/drawing/2014/main" id="{D4D13042-F545-FF47-A697-C3E72EC47915}"/>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Tree>
    <p:extLst>
      <p:ext uri="{BB962C8B-B14F-4D97-AF65-F5344CB8AC3E}">
        <p14:creationId xmlns:p14="http://schemas.microsoft.com/office/powerpoint/2010/main" val="42016467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llustrated Background 2">
    <p:spTree>
      <p:nvGrpSpPr>
        <p:cNvPr id="1" name=""/>
        <p:cNvGrpSpPr/>
        <p:nvPr/>
      </p:nvGrpSpPr>
      <p:grpSpPr>
        <a:xfrm>
          <a:off x="0" y="0"/>
          <a:ext cx="0" cy="0"/>
          <a:chOff x="0" y="0"/>
          <a:chExt cx="0" cy="0"/>
        </a:xfrm>
      </p:grpSpPr>
      <p:pic>
        <p:nvPicPr>
          <p:cNvPr id="4" name="Picture 3" descr="A picture containing honeycomb, outdoor object, tiled&#10;&#10;Description automatically generated">
            <a:extLst>
              <a:ext uri="{FF2B5EF4-FFF2-40B4-BE49-F238E27FC236}">
                <a16:creationId xmlns:a16="http://schemas.microsoft.com/office/drawing/2014/main" id="{2DF3EA26-1FD4-1F44-AF5E-C93339727E20}"/>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4" name="Title 1">
            <a:extLst>
              <a:ext uri="{FF2B5EF4-FFF2-40B4-BE49-F238E27FC236}">
                <a16:creationId xmlns:a16="http://schemas.microsoft.com/office/drawing/2014/main" id="{358AC4F7-C6C7-F345-B5A1-0F7FA74BEAEF}"/>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18" name="Graphic 17">
            <a:extLst>
              <a:ext uri="{FF2B5EF4-FFF2-40B4-BE49-F238E27FC236}">
                <a16:creationId xmlns:a16="http://schemas.microsoft.com/office/drawing/2014/main" id="{22EADE63-125E-8E47-BFD0-0B72995EE2C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1" name="Text Placeholder 19">
            <a:extLst>
              <a:ext uri="{FF2B5EF4-FFF2-40B4-BE49-F238E27FC236}">
                <a16:creationId xmlns:a16="http://schemas.microsoft.com/office/drawing/2014/main" id="{87D68C41-1F98-4A48-8ED3-298FE718CCF5}"/>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6" name="Text Placeholder 19">
            <a:extLst>
              <a:ext uri="{FF2B5EF4-FFF2-40B4-BE49-F238E27FC236}">
                <a16:creationId xmlns:a16="http://schemas.microsoft.com/office/drawing/2014/main" id="{987B11C9-4CA3-FA4E-BC7B-10185C13F448}"/>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cxnSp>
        <p:nvCxnSpPr>
          <p:cNvPr id="9" name="Straight Connector 8">
            <a:extLst>
              <a:ext uri="{FF2B5EF4-FFF2-40B4-BE49-F238E27FC236}">
                <a16:creationId xmlns:a16="http://schemas.microsoft.com/office/drawing/2014/main" id="{2D11F11E-6D6A-0744-9D2D-3A22BDB34A7F}"/>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0205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llustrated Background 3">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3BA17EF9-2757-EF4B-AD9F-199EB3CC040E}"/>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191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Illustrated Background 4">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9C0032E4-9BED-F949-909E-F285FA570EFD}"/>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1248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Illustrated Background 5">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08452E7F-57F2-2242-80E8-2332954E3EA7}"/>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9888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No Speaker | Background 4">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B48D46E3-4541-8940-A7CC-08D93BF8E0EC}"/>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591041"/>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4310765"/>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6CE0335-A34F-1846-B1A9-9CA992BFB726}"/>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31784733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One Speaker | Blue Hex Backgroun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3B376E3-3F21-084A-8CD5-1109722A518A}"/>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43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13523787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One Speaker | Purple Hex Background">
    <p:spTree>
      <p:nvGrpSpPr>
        <p:cNvPr id="1" name=""/>
        <p:cNvGrpSpPr/>
        <p:nvPr/>
      </p:nvGrpSpPr>
      <p:grpSpPr>
        <a:xfrm>
          <a:off x="0" y="0"/>
          <a:ext cx="0" cy="0"/>
          <a:chOff x="0" y="0"/>
          <a:chExt cx="0" cy="0"/>
        </a:xfrm>
      </p:grpSpPr>
      <p:pic>
        <p:nvPicPr>
          <p:cNvPr id="4" name="Picture 3" descr="A picture containing honeycomb&#10;&#10;Description automatically generated">
            <a:extLst>
              <a:ext uri="{FF2B5EF4-FFF2-40B4-BE49-F238E27FC236}">
                <a16:creationId xmlns:a16="http://schemas.microsoft.com/office/drawing/2014/main" id="{38855AC3-4082-9446-8D48-79C2FB505B73}"/>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50E6FF"/>
                </a:solidFill>
              </a:defRPr>
            </a:lvl1pPr>
          </a:lstStyle>
          <a:p>
            <a:pPr lvl="0"/>
            <a:r>
              <a:rPr lang="en-US"/>
              <a:t>Livestream event</a:t>
            </a:r>
          </a:p>
        </p:txBody>
      </p:sp>
      <p:sp>
        <p:nvSpPr>
          <p:cNvPr id="5" name="Rectangle 4">
            <a:extLst>
              <a:ext uri="{FF2B5EF4-FFF2-40B4-BE49-F238E27FC236}">
                <a16:creationId xmlns:a16="http://schemas.microsoft.com/office/drawing/2014/main" id="{92D61521-97B5-8E44-865C-B9D813938496}"/>
              </a:ext>
            </a:extLst>
          </p:cNvPr>
          <p:cNvSpPr/>
          <p:nvPr userDrawn="1"/>
        </p:nvSpPr>
        <p:spPr>
          <a:xfrm>
            <a:off x="9452033" y="2683240"/>
            <a:ext cx="2794663" cy="1112238"/>
          </a:xfrm>
          <a:prstGeom prst="rect">
            <a:avLst/>
          </a:prstGeom>
          <a:solidFill>
            <a:srgbClr val="3B2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31770821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One Speaker | Blue Code">
    <p:spTree>
      <p:nvGrpSpPr>
        <p:cNvPr id="1" name=""/>
        <p:cNvGrpSpPr/>
        <p:nvPr/>
      </p:nvGrpSpPr>
      <p:grpSpPr>
        <a:xfrm>
          <a:off x="0" y="0"/>
          <a:ext cx="0" cy="0"/>
          <a:chOff x="0" y="0"/>
          <a:chExt cx="0" cy="0"/>
        </a:xfrm>
      </p:grpSpPr>
      <p:pic>
        <p:nvPicPr>
          <p:cNvPr id="7" name="Picture 6" descr="A picture containing keyboard&#10;&#10;Description automatically generated">
            <a:extLst>
              <a:ext uri="{FF2B5EF4-FFF2-40B4-BE49-F238E27FC236}">
                <a16:creationId xmlns:a16="http://schemas.microsoft.com/office/drawing/2014/main" id="{98492DB5-2C26-4D45-9424-9CDE000AA242}"/>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tx1"/>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41097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tx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01A4EF"/>
                </a:solidFill>
              </a:defRPr>
            </a:lvl1pPr>
          </a:lstStyle>
          <a:p>
            <a:pPr lvl="0"/>
            <a:r>
              <a:rPr lang="en-US"/>
              <a:t>Livestream event</a:t>
            </a:r>
          </a:p>
        </p:txBody>
      </p:sp>
      <p:sp>
        <p:nvSpPr>
          <p:cNvPr id="14" name="Rectangle 13">
            <a:extLst>
              <a:ext uri="{FF2B5EF4-FFF2-40B4-BE49-F238E27FC236}">
                <a16:creationId xmlns:a16="http://schemas.microsoft.com/office/drawing/2014/main" id="{BA24A465-4619-CD4A-8435-8F195D4B11BF}"/>
              </a:ext>
            </a:extLst>
          </p:cNvPr>
          <p:cNvSpPr/>
          <p:nvPr userDrawn="1"/>
        </p:nvSpPr>
        <p:spPr>
          <a:xfrm>
            <a:off x="9323863" y="3211416"/>
            <a:ext cx="2864963" cy="891281"/>
          </a:xfrm>
          <a:prstGeom prst="rect">
            <a:avLst/>
          </a:prstGeom>
          <a:solidFill>
            <a:srgbClr val="018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323863" y="3211415"/>
            <a:ext cx="3396478" cy="528578"/>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323863" y="3611000"/>
            <a:ext cx="3396478" cy="528578"/>
          </a:xfrm>
        </p:spPr>
        <p:txBody>
          <a:bodyPr>
            <a:normAutofit/>
          </a:bodyPr>
          <a:lstStyle>
            <a:lvl1pPr marL="0" indent="0">
              <a:buNone/>
              <a:defRPr sz="1799" b="0">
                <a:solidFill>
                  <a:schemeClr val="bg1"/>
                </a:solidFill>
              </a:defRPr>
            </a:lvl1pPr>
          </a:lstStyle>
          <a:p>
            <a:pPr lvl="0"/>
            <a:r>
              <a:rPr lang="en-US"/>
              <a:t>Title</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5892" y="501644"/>
            <a:ext cx="3225234" cy="1119430"/>
          </a:xfrm>
          <a:prstGeom prst="rect">
            <a:avLst/>
          </a:prstGeom>
        </p:spPr>
      </p:pic>
      <p:sp>
        <p:nvSpPr>
          <p:cNvPr id="17" name="Picture Placeholder 12">
            <a:extLst>
              <a:ext uri="{FF2B5EF4-FFF2-40B4-BE49-F238E27FC236}">
                <a16:creationId xmlns:a16="http://schemas.microsoft.com/office/drawing/2014/main" id="{E34DFA0A-9375-4A47-B6F2-8C4DD00BDAB8}"/>
              </a:ext>
            </a:extLst>
          </p:cNvPr>
          <p:cNvSpPr>
            <a:spLocks noGrp="1"/>
          </p:cNvSpPr>
          <p:nvPr>
            <p:ph type="pic" sz="quarter" idx="10" hasCustomPrompt="1"/>
          </p:nvPr>
        </p:nvSpPr>
        <p:spPr>
          <a:xfrm>
            <a:off x="9446340" y="4102696"/>
            <a:ext cx="2777921" cy="2782600"/>
          </a:xfrm>
        </p:spPr>
        <p:txBody>
          <a:bodyPr>
            <a:normAutofit/>
          </a:bodyPr>
          <a:lstStyle>
            <a:lvl1pPr marL="0" indent="0">
              <a:buNone/>
              <a:defRPr sz="2399">
                <a:solidFill>
                  <a:schemeClr val="bg1"/>
                </a:solidFill>
              </a:defRPr>
            </a:lvl1pPr>
          </a:lstStyle>
          <a:p>
            <a:r>
              <a:rPr lang="en-US"/>
              <a:t>Speaker Photo</a:t>
            </a:r>
          </a:p>
        </p:txBody>
      </p:sp>
    </p:spTree>
    <p:extLst>
      <p:ext uri="{BB962C8B-B14F-4D97-AF65-F5344CB8AC3E}">
        <p14:creationId xmlns:p14="http://schemas.microsoft.com/office/powerpoint/2010/main" val="84730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104" y="2992376"/>
            <a:ext cx="10522157" cy="1080861"/>
          </a:xfrm>
        </p:spPr>
        <p:txBody>
          <a:bodyPr>
            <a:noAutofit/>
          </a:bodyPr>
          <a:lstStyle>
            <a:lvl1pPr marL="0" indent="0">
              <a:buNone/>
              <a:defRPr sz="4399"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104" y="4156075"/>
            <a:ext cx="10522157" cy="1092819"/>
          </a:xfrm>
        </p:spPr>
        <p:txBody>
          <a:bodyPr>
            <a:noAutofit/>
          </a:bodyPr>
          <a:lstStyle>
            <a:lvl1pPr marL="0" indent="0">
              <a:buNone/>
              <a:defRPr sz="2799">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447951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One Speaker | Blue Code">
    <p:spTree>
      <p:nvGrpSpPr>
        <p:cNvPr id="1" name=""/>
        <p:cNvGrpSpPr/>
        <p:nvPr/>
      </p:nvGrpSpPr>
      <p:grpSpPr>
        <a:xfrm>
          <a:off x="0" y="0"/>
          <a:ext cx="0" cy="0"/>
          <a:chOff x="0" y="0"/>
          <a:chExt cx="0" cy="0"/>
        </a:xfrm>
      </p:grpSpPr>
      <p:pic>
        <p:nvPicPr>
          <p:cNvPr id="8" name="Picture 7" descr="A picture containing game&#10;&#10;Description automatically generated">
            <a:extLst>
              <a:ext uri="{FF2B5EF4-FFF2-40B4-BE49-F238E27FC236}">
                <a16:creationId xmlns:a16="http://schemas.microsoft.com/office/drawing/2014/main" id="{6B3B46EC-DD99-814F-916A-5CDDDB288D27}"/>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tx1"/>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41097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tx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F25021"/>
                </a:solidFill>
              </a:defRPr>
            </a:lvl1pPr>
          </a:lstStyle>
          <a:p>
            <a:pPr lvl="0"/>
            <a:r>
              <a:rPr lang="en-US"/>
              <a:t>Livestream event</a:t>
            </a:r>
          </a:p>
        </p:txBody>
      </p:sp>
      <p:sp>
        <p:nvSpPr>
          <p:cNvPr id="14" name="Picture Placeholder 12">
            <a:extLst>
              <a:ext uri="{FF2B5EF4-FFF2-40B4-BE49-F238E27FC236}">
                <a16:creationId xmlns:a16="http://schemas.microsoft.com/office/drawing/2014/main" id="{300AF5C2-E83E-6245-A1E6-988C37120173}"/>
              </a:ext>
            </a:extLst>
          </p:cNvPr>
          <p:cNvSpPr>
            <a:spLocks noGrp="1"/>
          </p:cNvSpPr>
          <p:nvPr>
            <p:ph type="pic" sz="quarter" idx="10" hasCustomPrompt="1"/>
          </p:nvPr>
        </p:nvSpPr>
        <p:spPr>
          <a:xfrm>
            <a:off x="9446340" y="4102696"/>
            <a:ext cx="2777921" cy="2782600"/>
          </a:xfrm>
        </p:spPr>
        <p:txBody>
          <a:bodyPr>
            <a:normAutofit/>
          </a:bodyPr>
          <a:lstStyle>
            <a:lvl1pPr marL="0" indent="0">
              <a:buNone/>
              <a:defRPr sz="2399">
                <a:solidFill>
                  <a:schemeClr val="bg1"/>
                </a:solidFill>
              </a:defRPr>
            </a:lvl1pPr>
          </a:lstStyle>
          <a:p>
            <a:r>
              <a:rPr lang="en-US"/>
              <a:t>Speaker Photo</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5892" y="501644"/>
            <a:ext cx="3225234" cy="1119430"/>
          </a:xfrm>
          <a:prstGeom prst="rect">
            <a:avLst/>
          </a:prstGeom>
        </p:spPr>
      </p:pic>
      <p:sp>
        <p:nvSpPr>
          <p:cNvPr id="6" name="Rectangle 5">
            <a:extLst>
              <a:ext uri="{FF2B5EF4-FFF2-40B4-BE49-F238E27FC236}">
                <a16:creationId xmlns:a16="http://schemas.microsoft.com/office/drawing/2014/main" id="{C6AC87C4-D9CC-3E48-ADC9-99DD9EE62868}"/>
              </a:ext>
            </a:extLst>
          </p:cNvPr>
          <p:cNvSpPr/>
          <p:nvPr userDrawn="1"/>
        </p:nvSpPr>
        <p:spPr>
          <a:xfrm>
            <a:off x="9323863" y="3211416"/>
            <a:ext cx="2864963" cy="891281"/>
          </a:xfrm>
          <a:prstGeom prst="rect">
            <a:avLst/>
          </a:prstGeom>
          <a:solidFill>
            <a:srgbClr val="D83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22633FB3-771C-E148-80D5-0F959759B4BD}"/>
              </a:ext>
            </a:extLst>
          </p:cNvPr>
          <p:cNvSpPr>
            <a:spLocks noGrp="1"/>
          </p:cNvSpPr>
          <p:nvPr>
            <p:ph type="body" sz="quarter" idx="13" hasCustomPrompt="1"/>
          </p:nvPr>
        </p:nvSpPr>
        <p:spPr>
          <a:xfrm>
            <a:off x="9323863" y="3211415"/>
            <a:ext cx="3396478" cy="528578"/>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0BE1F6C3-6B5A-444F-BBCF-3B31C513341D}"/>
              </a:ext>
            </a:extLst>
          </p:cNvPr>
          <p:cNvSpPr>
            <a:spLocks noGrp="1"/>
          </p:cNvSpPr>
          <p:nvPr>
            <p:ph type="body" sz="quarter" idx="14" hasCustomPrompt="1"/>
          </p:nvPr>
        </p:nvSpPr>
        <p:spPr>
          <a:xfrm>
            <a:off x="9323863" y="3611000"/>
            <a:ext cx="3396478" cy="528578"/>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33265499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One Speaker | CC Background">
    <p:spTree>
      <p:nvGrpSpPr>
        <p:cNvPr id="1" name=""/>
        <p:cNvGrpSpPr/>
        <p:nvPr/>
      </p:nvGrpSpPr>
      <p:grpSpPr>
        <a:xfrm>
          <a:off x="0" y="0"/>
          <a:ext cx="0" cy="0"/>
          <a:chOff x="0" y="0"/>
          <a:chExt cx="0" cy="0"/>
        </a:xfrm>
      </p:grpSpPr>
      <p:pic>
        <p:nvPicPr>
          <p:cNvPr id="7" name="Picture 6" descr="A picture containing indoor, tiled&#10;&#10;Description automatically generated">
            <a:extLst>
              <a:ext uri="{FF2B5EF4-FFF2-40B4-BE49-F238E27FC236}">
                <a16:creationId xmlns:a16="http://schemas.microsoft.com/office/drawing/2014/main" id="{7C986317-771A-4842-987C-2D31AD22854E}"/>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163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34383103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One Speaker | WW Background">
    <p:spTree>
      <p:nvGrpSpPr>
        <p:cNvPr id="1" name=""/>
        <p:cNvGrpSpPr/>
        <p:nvPr/>
      </p:nvGrpSpPr>
      <p:grpSpPr>
        <a:xfrm>
          <a:off x="0" y="0"/>
          <a:ext cx="0" cy="0"/>
          <a:chOff x="0" y="0"/>
          <a:chExt cx="0" cy="0"/>
        </a:xfrm>
      </p:grpSpPr>
      <p:pic>
        <p:nvPicPr>
          <p:cNvPr id="6" name="Picture 5" descr="A picture containing indoor, white&#10;&#10;Description automatically generated">
            <a:extLst>
              <a:ext uri="{FF2B5EF4-FFF2-40B4-BE49-F238E27FC236}">
                <a16:creationId xmlns:a16="http://schemas.microsoft.com/office/drawing/2014/main" id="{2F205028-8155-C442-B09E-9B6516020204}"/>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2325113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One Speaker | DrG Backgroun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B54F63F-D290-0C47-B35F-8AE2E7C5A126}"/>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8574731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5914" y="1584000"/>
            <a:ext cx="5623535" cy="4995000"/>
          </a:xfrm>
        </p:spPr>
        <p:txBody>
          <a:bodyPr>
            <a:normAutofit/>
          </a:bodyPr>
          <a:lstStyle>
            <a:lvl1pPr marL="0" indent="0">
              <a:buNone/>
              <a:defRPr sz="1998"/>
            </a:lvl1pPr>
            <a:lvl2pPr marL="456926" indent="0">
              <a:buNone/>
              <a:defRPr sz="1798"/>
            </a:lvl2pPr>
            <a:lvl3pPr marL="913852" indent="0">
              <a:buNone/>
              <a:defRPr sz="1600"/>
            </a:lvl3pPr>
            <a:lvl4pPr marL="1370778" indent="0">
              <a:buNone/>
              <a:defRPr sz="1400"/>
            </a:lvl4pPr>
            <a:lvl5pPr marL="1827703"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29377" y="1584000"/>
            <a:ext cx="5623535" cy="4995000"/>
          </a:xfrm>
        </p:spPr>
        <p:txBody>
          <a:bodyPr>
            <a:normAutofit/>
          </a:bodyPr>
          <a:lstStyle>
            <a:lvl1pPr marL="0" indent="0">
              <a:buNone/>
              <a:defRPr sz="1998"/>
            </a:lvl1pPr>
            <a:lvl2pPr marL="456926" indent="0">
              <a:buNone/>
              <a:defRPr sz="1798"/>
            </a:lvl2pPr>
            <a:lvl3pPr marL="913852" indent="0">
              <a:buNone/>
              <a:defRPr sz="1600"/>
            </a:lvl3pPr>
            <a:lvl4pPr marL="1370778" indent="0">
              <a:buNone/>
              <a:defRPr sz="1400"/>
            </a:lvl4pPr>
            <a:lvl5pPr marL="1827703"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88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endParaRPr lang="en-AU"/>
          </a:p>
        </p:txBody>
      </p:sp>
    </p:spTree>
    <p:extLst>
      <p:ext uri="{BB962C8B-B14F-4D97-AF65-F5344CB8AC3E}">
        <p14:creationId xmlns:p14="http://schemas.microsoft.com/office/powerpoint/2010/main" val="42397376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1" y="504975"/>
            <a:ext cx="3227834"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546" y="3963175"/>
            <a:ext cx="526143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545" y="4217033"/>
            <a:ext cx="5453659" cy="528579"/>
          </a:xfrm>
        </p:spPr>
        <p:txBody>
          <a:bodyPr/>
          <a:lstStyle>
            <a:lvl1pPr marL="0" indent="0">
              <a:buNone/>
              <a:defRPr>
                <a:solidFill>
                  <a:schemeClr val="bg1"/>
                </a:solidFill>
              </a:defRPr>
            </a:lvl1pPr>
          </a:lstStyle>
          <a:p>
            <a:pPr lvl="0"/>
            <a:r>
              <a:rPr lang="en-US" dirty="0"/>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545" y="4772588"/>
            <a:ext cx="4109739" cy="528579"/>
          </a:xfrm>
        </p:spPr>
        <p:txBody>
          <a:bodyPr/>
          <a:lstStyle>
            <a:lvl1pPr marL="0" indent="0">
              <a:buNone/>
              <a:defRPr>
                <a:solidFill>
                  <a:srgbClr val="D59DFF"/>
                </a:solidFill>
              </a:defRPr>
            </a:lvl1pPr>
          </a:lstStyle>
          <a:p>
            <a:pPr lvl="0"/>
            <a:r>
              <a:rPr lang="en-US" dirty="0"/>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546" y="2400841"/>
            <a:ext cx="5883853" cy="1325563"/>
          </a:xfrm>
        </p:spPr>
        <p:txBody>
          <a:bodyPr anchor="b"/>
          <a:lstStyle>
            <a:lvl1pPr>
              <a:defRPr>
                <a:solidFill>
                  <a:schemeClr val="bg1"/>
                </a:solidFill>
              </a:defRPr>
            </a:lvl1pPr>
          </a:lstStyle>
          <a:p>
            <a:r>
              <a:rPr lang="en-US" dirty="0"/>
              <a:t>Title of </a:t>
            </a:r>
            <a:br>
              <a:rPr lang="en-US" dirty="0"/>
            </a:br>
            <a:r>
              <a:rPr lang="en-US" dirty="0"/>
              <a:t>Event</a:t>
            </a:r>
          </a:p>
        </p:txBody>
      </p:sp>
    </p:spTree>
    <p:extLst>
      <p:ext uri="{BB962C8B-B14F-4D97-AF65-F5344CB8AC3E}">
        <p14:creationId xmlns:p14="http://schemas.microsoft.com/office/powerpoint/2010/main" val="378919390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1" y="434182"/>
            <a:ext cx="675882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chemeClr val="bg1"/>
                </a:solidFill>
              </a:defRPr>
            </a:lvl1pPr>
          </a:lstStyle>
          <a:p>
            <a:r>
              <a:rPr lang="en-US" dirty="0"/>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5"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547545" y="2466592"/>
            <a:ext cx="6980847" cy="958918"/>
          </a:xfrm>
        </p:spPr>
        <p:txBody>
          <a:bodyPr/>
          <a:lstStyle>
            <a:lvl1pPr marL="0" indent="0">
              <a:buNone/>
              <a:defRPr sz="2399">
                <a:solidFill>
                  <a:schemeClr val="bg1"/>
                </a:solidFill>
              </a:defRPr>
            </a:lvl1pPr>
          </a:lstStyle>
          <a:p>
            <a:pPr lvl="0"/>
            <a:r>
              <a:rPr lang="en-US" dirty="0"/>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2870592" y="3400250"/>
            <a:ext cx="3517787" cy="727380"/>
          </a:xfrm>
        </p:spPr>
        <p:txBody>
          <a:bodyPr>
            <a:normAutofit/>
          </a:bodyPr>
          <a:lstStyle>
            <a:lvl1pPr marL="0" indent="0">
              <a:buNone/>
              <a:defRPr sz="2399">
                <a:solidFill>
                  <a:schemeClr val="bg1"/>
                </a:solidFill>
              </a:defRPr>
            </a:lvl1pPr>
          </a:lstStyle>
          <a:p>
            <a:pPr lvl="0"/>
            <a:r>
              <a:rPr lang="en-US" dirty="0"/>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2870592" y="3862830"/>
            <a:ext cx="3517787" cy="727380"/>
          </a:xfrm>
        </p:spPr>
        <p:txBody>
          <a:bodyPr>
            <a:normAutofit/>
          </a:bodyPr>
          <a:lstStyle>
            <a:lvl1pPr marL="0" indent="0">
              <a:buNone/>
              <a:defRPr sz="1799">
                <a:solidFill>
                  <a:schemeClr val="bg1"/>
                </a:solidFill>
              </a:defRPr>
            </a:lvl1pPr>
          </a:lstStyle>
          <a:p>
            <a:pPr lvl="0"/>
            <a:r>
              <a:rPr lang="en-US" dirty="0"/>
              <a:t>Speaker title</a:t>
            </a:r>
          </a:p>
        </p:txBody>
      </p:sp>
    </p:spTree>
    <p:extLst>
      <p:ext uri="{BB962C8B-B14F-4D97-AF65-F5344CB8AC3E}">
        <p14:creationId xmlns:p14="http://schemas.microsoft.com/office/powerpoint/2010/main" val="6257273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1" y="434182"/>
            <a:ext cx="675882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7" y="3570463"/>
            <a:ext cx="1947869" cy="1948377"/>
          </a:xfrm>
        </p:spPr>
        <p:txBody>
          <a:bodyPr>
            <a:normAutofit/>
          </a:bodyPr>
          <a:lstStyle>
            <a:lvl1pPr marL="0" indent="0">
              <a:buNone/>
              <a:defRPr sz="2399">
                <a:solidFill>
                  <a:schemeClr val="bg1"/>
                </a:solidFill>
              </a:defRPr>
            </a:lvl1pPr>
          </a:lstStyle>
          <a:p>
            <a:r>
              <a:rPr lang="en-US" dirty="0"/>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5"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439993" y="5728444"/>
            <a:ext cx="2767385" cy="392654"/>
          </a:xfrm>
        </p:spPr>
        <p:txBody>
          <a:bodyPr>
            <a:normAutofit/>
          </a:bodyPr>
          <a:lstStyle>
            <a:lvl1pPr marL="0" indent="0">
              <a:buNone/>
              <a:defRPr sz="1799" b="1">
                <a:solidFill>
                  <a:schemeClr val="bg1"/>
                </a:solidFill>
              </a:defRPr>
            </a:lvl1pPr>
          </a:lstStyle>
          <a:p>
            <a:pPr lvl="0"/>
            <a:r>
              <a:rPr lang="en-US" dirty="0"/>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439993" y="6072614"/>
            <a:ext cx="2767385" cy="392654"/>
          </a:xfrm>
        </p:spPr>
        <p:txBody>
          <a:bodyPr>
            <a:normAutofit/>
          </a:bodyPr>
          <a:lstStyle>
            <a:lvl1pPr marL="0" indent="0">
              <a:buNone/>
              <a:defRPr sz="1599" b="0">
                <a:solidFill>
                  <a:schemeClr val="bg1"/>
                </a:solidFill>
              </a:defRPr>
            </a:lvl1pPr>
          </a:lstStyle>
          <a:p>
            <a:pPr lvl="0"/>
            <a:r>
              <a:rPr lang="en-US" dirty="0"/>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3221679" y="3573294"/>
            <a:ext cx="1947869" cy="1948377"/>
          </a:xfrm>
        </p:spPr>
        <p:txBody>
          <a:bodyPr>
            <a:normAutofit/>
          </a:bodyPr>
          <a:lstStyle>
            <a:lvl1pPr marL="0" indent="0">
              <a:buNone/>
              <a:defRPr sz="2399">
                <a:solidFill>
                  <a:schemeClr val="bg1"/>
                </a:solidFill>
              </a:defRPr>
            </a:lvl1pPr>
          </a:lstStyle>
          <a:p>
            <a:r>
              <a:rPr lang="en-US" dirty="0"/>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3124881" y="5728444"/>
            <a:ext cx="2767385" cy="392654"/>
          </a:xfrm>
        </p:spPr>
        <p:txBody>
          <a:bodyPr>
            <a:normAutofit/>
          </a:bodyPr>
          <a:lstStyle>
            <a:lvl1pPr marL="0" indent="0">
              <a:buNone/>
              <a:defRPr sz="1799" b="1">
                <a:solidFill>
                  <a:schemeClr val="bg1"/>
                </a:solidFill>
              </a:defRPr>
            </a:lvl1pPr>
          </a:lstStyle>
          <a:p>
            <a:pPr lvl="0"/>
            <a:r>
              <a:rPr lang="en-US" dirty="0"/>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3124881" y="6072614"/>
            <a:ext cx="2767385" cy="392654"/>
          </a:xfrm>
        </p:spPr>
        <p:txBody>
          <a:bodyPr>
            <a:normAutofit/>
          </a:bodyPr>
          <a:lstStyle>
            <a:lvl1pPr marL="0" indent="0">
              <a:buNone/>
              <a:defRPr sz="1599" b="0">
                <a:solidFill>
                  <a:schemeClr val="bg1"/>
                </a:solidFill>
              </a:defRPr>
            </a:lvl1pPr>
          </a:lstStyle>
          <a:p>
            <a:pPr lvl="0"/>
            <a:r>
              <a:rPr lang="en-US" dirty="0"/>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5" y="2466592"/>
            <a:ext cx="6980847" cy="958918"/>
          </a:xfrm>
        </p:spPr>
        <p:txBody>
          <a:bodyPr/>
          <a:lstStyle>
            <a:lvl1pPr marL="0" indent="0">
              <a:buNone/>
              <a:defRPr sz="2399">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6"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8897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1" y="434182"/>
            <a:ext cx="675882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1" y="504975"/>
            <a:ext cx="3227834"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5"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5" y="2466592"/>
            <a:ext cx="6980847" cy="958918"/>
          </a:xfrm>
        </p:spPr>
        <p:txBody>
          <a:bodyPr/>
          <a:lstStyle>
            <a:lvl1pPr marL="0" indent="0">
              <a:buNone/>
              <a:defRPr sz="2399">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6"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E5C7BEC-F3A2-C2F9-496A-C8924D906564}"/>
              </a:ext>
            </a:extLst>
          </p:cNvPr>
          <p:cNvSpPr>
            <a:spLocks noGrp="1"/>
          </p:cNvSpPr>
          <p:nvPr>
            <p:ph type="pic" sz="quarter" idx="10" hasCustomPrompt="1"/>
          </p:nvPr>
        </p:nvSpPr>
        <p:spPr>
          <a:xfrm>
            <a:off x="547546" y="3608542"/>
            <a:ext cx="1783154" cy="1783619"/>
          </a:xfrm>
        </p:spPr>
        <p:txBody>
          <a:bodyPr>
            <a:normAutofit/>
          </a:bodyPr>
          <a:lstStyle>
            <a:lvl1pPr marL="0" indent="0">
              <a:buNone/>
              <a:defRPr sz="2399">
                <a:solidFill>
                  <a:schemeClr val="bg1"/>
                </a:solidFill>
              </a:defRPr>
            </a:lvl1pPr>
          </a:lstStyle>
          <a:p>
            <a:r>
              <a:rPr lang="en-US" dirty="0"/>
              <a:t>Speaker Photo</a:t>
            </a:r>
          </a:p>
        </p:txBody>
      </p:sp>
      <p:sp>
        <p:nvSpPr>
          <p:cNvPr id="18" name="Text Placeholder 19">
            <a:extLst>
              <a:ext uri="{FF2B5EF4-FFF2-40B4-BE49-F238E27FC236}">
                <a16:creationId xmlns:a16="http://schemas.microsoft.com/office/drawing/2014/main" id="{C555CF78-CEBE-2CB0-69B7-7CF6E6AD141E}"/>
              </a:ext>
            </a:extLst>
          </p:cNvPr>
          <p:cNvSpPr>
            <a:spLocks noGrp="1"/>
          </p:cNvSpPr>
          <p:nvPr>
            <p:ph type="body" sz="quarter" idx="13" hasCustomPrompt="1"/>
          </p:nvPr>
        </p:nvSpPr>
        <p:spPr>
          <a:xfrm>
            <a:off x="442757" y="5481955"/>
            <a:ext cx="1844924" cy="809497"/>
          </a:xfrm>
        </p:spPr>
        <p:txBody>
          <a:bodyPr>
            <a:normAutofit/>
          </a:bodyPr>
          <a:lstStyle>
            <a:lvl1pPr marL="0" indent="0">
              <a:lnSpc>
                <a:spcPct val="100000"/>
              </a:lnSpc>
              <a:buNone/>
              <a:defRPr sz="1599" b="1">
                <a:solidFill>
                  <a:schemeClr val="bg1"/>
                </a:solidFill>
              </a:defRPr>
            </a:lvl1pPr>
          </a:lstStyle>
          <a:p>
            <a:pPr lvl="0"/>
            <a:r>
              <a:rPr lang="en-US" dirty="0"/>
              <a:t>Speaker </a:t>
            </a:r>
            <a:br>
              <a:rPr lang="en-US" dirty="0"/>
            </a:br>
            <a:r>
              <a:rPr lang="en-US" dirty="0"/>
              <a:t>Name</a:t>
            </a:r>
          </a:p>
        </p:txBody>
      </p:sp>
      <p:sp>
        <p:nvSpPr>
          <p:cNvPr id="21" name="Text Placeholder 19">
            <a:extLst>
              <a:ext uri="{FF2B5EF4-FFF2-40B4-BE49-F238E27FC236}">
                <a16:creationId xmlns:a16="http://schemas.microsoft.com/office/drawing/2014/main" id="{5B4C276F-4CDC-05A5-D31A-483A3FEDB07F}"/>
              </a:ext>
            </a:extLst>
          </p:cNvPr>
          <p:cNvSpPr>
            <a:spLocks noGrp="1"/>
          </p:cNvSpPr>
          <p:nvPr>
            <p:ph type="body" sz="quarter" idx="14" hasCustomPrompt="1"/>
          </p:nvPr>
        </p:nvSpPr>
        <p:spPr>
          <a:xfrm>
            <a:off x="442757" y="6076303"/>
            <a:ext cx="1844924" cy="372752"/>
          </a:xfrm>
        </p:spPr>
        <p:txBody>
          <a:bodyPr>
            <a:normAutofit/>
          </a:bodyPr>
          <a:lstStyle>
            <a:lvl1pPr marL="0" indent="0">
              <a:buNone/>
              <a:defRPr sz="1399" b="0">
                <a:solidFill>
                  <a:schemeClr val="bg1"/>
                </a:solidFill>
              </a:defRPr>
            </a:lvl1pPr>
          </a:lstStyle>
          <a:p>
            <a:pPr lvl="0"/>
            <a:r>
              <a:rPr lang="en-US" dirty="0"/>
              <a:t>Title</a:t>
            </a:r>
          </a:p>
        </p:txBody>
      </p:sp>
      <p:sp>
        <p:nvSpPr>
          <p:cNvPr id="25" name="Picture Placeholder 12">
            <a:extLst>
              <a:ext uri="{FF2B5EF4-FFF2-40B4-BE49-F238E27FC236}">
                <a16:creationId xmlns:a16="http://schemas.microsoft.com/office/drawing/2014/main" id="{EFF7E58C-49FD-67A1-9A6E-D004B1A6202F}"/>
              </a:ext>
            </a:extLst>
          </p:cNvPr>
          <p:cNvSpPr>
            <a:spLocks noGrp="1"/>
          </p:cNvSpPr>
          <p:nvPr>
            <p:ph type="pic" sz="quarter" idx="15" hasCustomPrompt="1"/>
          </p:nvPr>
        </p:nvSpPr>
        <p:spPr>
          <a:xfrm>
            <a:off x="2501149" y="3608542"/>
            <a:ext cx="1783154" cy="1783619"/>
          </a:xfrm>
        </p:spPr>
        <p:txBody>
          <a:bodyPr>
            <a:normAutofit/>
          </a:bodyPr>
          <a:lstStyle>
            <a:lvl1pPr marL="0" indent="0">
              <a:buNone/>
              <a:defRPr sz="2399">
                <a:solidFill>
                  <a:schemeClr val="bg1"/>
                </a:solidFill>
              </a:defRPr>
            </a:lvl1pPr>
          </a:lstStyle>
          <a:p>
            <a:r>
              <a:rPr lang="en-US" dirty="0"/>
              <a:t>Speaker Photo</a:t>
            </a:r>
          </a:p>
        </p:txBody>
      </p:sp>
      <p:sp>
        <p:nvSpPr>
          <p:cNvPr id="26" name="Picture Placeholder 12">
            <a:extLst>
              <a:ext uri="{FF2B5EF4-FFF2-40B4-BE49-F238E27FC236}">
                <a16:creationId xmlns:a16="http://schemas.microsoft.com/office/drawing/2014/main" id="{8E84D47D-6BE9-3AAC-7A33-57A778073A1E}"/>
              </a:ext>
            </a:extLst>
          </p:cNvPr>
          <p:cNvSpPr>
            <a:spLocks noGrp="1"/>
          </p:cNvSpPr>
          <p:nvPr>
            <p:ph type="pic" sz="quarter" idx="18" hasCustomPrompt="1"/>
          </p:nvPr>
        </p:nvSpPr>
        <p:spPr>
          <a:xfrm>
            <a:off x="4454753" y="3608542"/>
            <a:ext cx="1783154" cy="1783619"/>
          </a:xfrm>
        </p:spPr>
        <p:txBody>
          <a:bodyPr>
            <a:normAutofit/>
          </a:bodyPr>
          <a:lstStyle>
            <a:lvl1pPr marL="0" indent="0">
              <a:buNone/>
              <a:defRPr sz="2399">
                <a:solidFill>
                  <a:schemeClr val="bg1"/>
                </a:solidFill>
              </a:defRPr>
            </a:lvl1pPr>
          </a:lstStyle>
          <a:p>
            <a:r>
              <a:rPr lang="en-US" dirty="0"/>
              <a:t>Speaker Photo</a:t>
            </a:r>
          </a:p>
        </p:txBody>
      </p:sp>
      <p:sp>
        <p:nvSpPr>
          <p:cNvPr id="27" name="Text Placeholder 19">
            <a:extLst>
              <a:ext uri="{FF2B5EF4-FFF2-40B4-BE49-F238E27FC236}">
                <a16:creationId xmlns:a16="http://schemas.microsoft.com/office/drawing/2014/main" id="{EE3AE998-39BA-C393-CC44-9FA146B59AE4}"/>
              </a:ext>
            </a:extLst>
          </p:cNvPr>
          <p:cNvSpPr>
            <a:spLocks noGrp="1"/>
          </p:cNvSpPr>
          <p:nvPr>
            <p:ph type="body" sz="quarter" idx="19" hasCustomPrompt="1"/>
          </p:nvPr>
        </p:nvSpPr>
        <p:spPr>
          <a:xfrm>
            <a:off x="2400142" y="5481955"/>
            <a:ext cx="1844924" cy="809497"/>
          </a:xfrm>
        </p:spPr>
        <p:txBody>
          <a:bodyPr>
            <a:normAutofit/>
          </a:bodyPr>
          <a:lstStyle>
            <a:lvl1pPr marL="0" indent="0">
              <a:lnSpc>
                <a:spcPct val="100000"/>
              </a:lnSpc>
              <a:buNone/>
              <a:defRPr sz="1599" b="1">
                <a:solidFill>
                  <a:schemeClr val="bg1"/>
                </a:solidFill>
              </a:defRPr>
            </a:lvl1pPr>
          </a:lstStyle>
          <a:p>
            <a:pPr lvl="0"/>
            <a:r>
              <a:rPr lang="en-US" dirty="0"/>
              <a:t>Speaker </a:t>
            </a:r>
            <a:br>
              <a:rPr lang="en-US" dirty="0"/>
            </a:br>
            <a:r>
              <a:rPr lang="en-US" dirty="0"/>
              <a:t>Name</a:t>
            </a:r>
          </a:p>
        </p:txBody>
      </p:sp>
      <p:sp>
        <p:nvSpPr>
          <p:cNvPr id="28" name="Text Placeholder 19">
            <a:extLst>
              <a:ext uri="{FF2B5EF4-FFF2-40B4-BE49-F238E27FC236}">
                <a16:creationId xmlns:a16="http://schemas.microsoft.com/office/drawing/2014/main" id="{3F3E9DCF-83E8-125D-6652-D91C40A1A710}"/>
              </a:ext>
            </a:extLst>
          </p:cNvPr>
          <p:cNvSpPr>
            <a:spLocks noGrp="1"/>
          </p:cNvSpPr>
          <p:nvPr>
            <p:ph type="body" sz="quarter" idx="20" hasCustomPrompt="1"/>
          </p:nvPr>
        </p:nvSpPr>
        <p:spPr>
          <a:xfrm>
            <a:off x="2400142" y="6076303"/>
            <a:ext cx="1844924" cy="372752"/>
          </a:xfrm>
        </p:spPr>
        <p:txBody>
          <a:bodyPr>
            <a:normAutofit/>
          </a:bodyPr>
          <a:lstStyle>
            <a:lvl1pPr marL="0" indent="0">
              <a:buNone/>
              <a:defRPr sz="1399" b="0">
                <a:solidFill>
                  <a:schemeClr val="bg1"/>
                </a:solidFill>
              </a:defRPr>
            </a:lvl1pPr>
          </a:lstStyle>
          <a:p>
            <a:pPr lvl="0"/>
            <a:r>
              <a:rPr lang="en-US" dirty="0"/>
              <a:t>Title</a:t>
            </a:r>
          </a:p>
        </p:txBody>
      </p:sp>
      <p:sp>
        <p:nvSpPr>
          <p:cNvPr id="29" name="Text Placeholder 19">
            <a:extLst>
              <a:ext uri="{FF2B5EF4-FFF2-40B4-BE49-F238E27FC236}">
                <a16:creationId xmlns:a16="http://schemas.microsoft.com/office/drawing/2014/main" id="{C1E5B12D-3FE4-37A3-E2FE-C16AD312EB94}"/>
              </a:ext>
            </a:extLst>
          </p:cNvPr>
          <p:cNvSpPr>
            <a:spLocks noGrp="1"/>
          </p:cNvSpPr>
          <p:nvPr>
            <p:ph type="body" sz="quarter" idx="21" hasCustomPrompt="1"/>
          </p:nvPr>
        </p:nvSpPr>
        <p:spPr>
          <a:xfrm>
            <a:off x="4357524" y="5481955"/>
            <a:ext cx="1844924" cy="809497"/>
          </a:xfrm>
        </p:spPr>
        <p:txBody>
          <a:bodyPr>
            <a:normAutofit/>
          </a:bodyPr>
          <a:lstStyle>
            <a:lvl1pPr marL="0" indent="0">
              <a:lnSpc>
                <a:spcPct val="100000"/>
              </a:lnSpc>
              <a:buNone/>
              <a:defRPr sz="1599" b="1">
                <a:solidFill>
                  <a:schemeClr val="bg1"/>
                </a:solidFill>
              </a:defRPr>
            </a:lvl1pPr>
          </a:lstStyle>
          <a:p>
            <a:pPr lvl="0"/>
            <a:r>
              <a:rPr lang="en-US" dirty="0"/>
              <a:t>Speaker </a:t>
            </a:r>
            <a:br>
              <a:rPr lang="en-US" dirty="0"/>
            </a:br>
            <a:r>
              <a:rPr lang="en-US" dirty="0"/>
              <a:t>Name</a:t>
            </a:r>
          </a:p>
        </p:txBody>
      </p:sp>
      <p:sp>
        <p:nvSpPr>
          <p:cNvPr id="30" name="Text Placeholder 19">
            <a:extLst>
              <a:ext uri="{FF2B5EF4-FFF2-40B4-BE49-F238E27FC236}">
                <a16:creationId xmlns:a16="http://schemas.microsoft.com/office/drawing/2014/main" id="{D0782342-6C2C-D85E-A8F0-8D7DE309920C}"/>
              </a:ext>
            </a:extLst>
          </p:cNvPr>
          <p:cNvSpPr>
            <a:spLocks noGrp="1"/>
          </p:cNvSpPr>
          <p:nvPr>
            <p:ph type="body" sz="quarter" idx="22" hasCustomPrompt="1"/>
          </p:nvPr>
        </p:nvSpPr>
        <p:spPr>
          <a:xfrm>
            <a:off x="4357524" y="6076303"/>
            <a:ext cx="1844924" cy="372752"/>
          </a:xfrm>
        </p:spPr>
        <p:txBody>
          <a:bodyPr>
            <a:normAutofit/>
          </a:bodyPr>
          <a:lstStyle>
            <a:lvl1pPr marL="0" indent="0">
              <a:buNone/>
              <a:defRPr sz="1399" b="0">
                <a:solidFill>
                  <a:schemeClr val="bg1"/>
                </a:solidFill>
              </a:defRPr>
            </a:lvl1pPr>
          </a:lstStyle>
          <a:p>
            <a:pPr lvl="0"/>
            <a:r>
              <a:rPr lang="en-US" dirty="0"/>
              <a:t>Title</a:t>
            </a:r>
          </a:p>
        </p:txBody>
      </p:sp>
    </p:spTree>
    <p:extLst>
      <p:ext uri="{BB962C8B-B14F-4D97-AF65-F5344CB8AC3E}">
        <p14:creationId xmlns:p14="http://schemas.microsoft.com/office/powerpoint/2010/main" val="1925305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567" y="1524000"/>
            <a:ext cx="5180251"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2178" y="1524000"/>
            <a:ext cx="4935128"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27306" y="6356351"/>
            <a:ext cx="496503"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7087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7"/>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6972" indent="0" algn="ctr">
              <a:buNone/>
              <a:defRPr sz="1999"/>
            </a:lvl2pPr>
            <a:lvl3pPr marL="913943" indent="0" algn="ctr">
              <a:buNone/>
              <a:defRPr sz="1799"/>
            </a:lvl3pPr>
            <a:lvl4pPr marL="1370915" indent="0" algn="ctr">
              <a:buNone/>
              <a:defRPr sz="1600"/>
            </a:lvl4pPr>
            <a:lvl5pPr marL="1827885" indent="0" algn="ctr">
              <a:buNone/>
              <a:defRPr sz="1600"/>
            </a:lvl5pPr>
            <a:lvl6pPr marL="2284857" indent="0" algn="ctr">
              <a:buNone/>
              <a:defRPr sz="1600"/>
            </a:lvl6pPr>
            <a:lvl7pPr marL="2741828" indent="0" algn="ctr">
              <a:buNone/>
              <a:defRPr sz="1600"/>
            </a:lvl7pPr>
            <a:lvl8pPr marL="3198800" indent="0" algn="ctr">
              <a:buNone/>
              <a:defRPr sz="1600"/>
            </a:lvl8pPr>
            <a:lvl9pPr marL="3655771"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62734182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12705568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40"/>
            <a:ext cx="10512862" cy="2852737"/>
          </a:xfrm>
        </p:spPr>
        <p:txBody>
          <a:bodyPr anchor="b"/>
          <a:lstStyle>
            <a:lvl1pPr>
              <a:defRPr sz="5997"/>
            </a:lvl1pPr>
          </a:lstStyle>
          <a:p>
            <a:r>
              <a:rPr lang="en-US"/>
              <a:t>Click to edit Master title style</a:t>
            </a:r>
            <a:endParaRPr lang="en-US" dirty="0"/>
          </a:p>
        </p:txBody>
      </p:sp>
      <p:sp>
        <p:nvSpPr>
          <p:cNvPr id="3" name="Text Placeholder 2"/>
          <p:cNvSpPr>
            <a:spLocks noGrp="1"/>
          </p:cNvSpPr>
          <p:nvPr>
            <p:ph type="body" idx="1"/>
          </p:nvPr>
        </p:nvSpPr>
        <p:spPr>
          <a:xfrm>
            <a:off x="831633" y="4589465"/>
            <a:ext cx="10512862" cy="1500187"/>
          </a:xfrm>
        </p:spPr>
        <p:txBody>
          <a:bodyPr/>
          <a:lstStyle>
            <a:lvl1pPr marL="0" indent="0">
              <a:buNone/>
              <a:defRPr sz="2399">
                <a:solidFill>
                  <a:schemeClr val="tx1">
                    <a:tint val="75000"/>
                  </a:schemeClr>
                </a:solidFill>
              </a:defRPr>
            </a:lvl1pPr>
            <a:lvl2pPr marL="456972" indent="0">
              <a:buNone/>
              <a:defRPr sz="1999">
                <a:solidFill>
                  <a:schemeClr val="tx1">
                    <a:tint val="75000"/>
                  </a:schemeClr>
                </a:solidFill>
              </a:defRPr>
            </a:lvl2pPr>
            <a:lvl3pPr marL="913943" indent="0">
              <a:buNone/>
              <a:defRPr sz="1799">
                <a:solidFill>
                  <a:schemeClr val="tx1">
                    <a:tint val="75000"/>
                  </a:schemeClr>
                </a:solidFill>
              </a:defRPr>
            </a:lvl3pPr>
            <a:lvl4pPr marL="1370915" indent="0">
              <a:buNone/>
              <a:defRPr sz="1600">
                <a:solidFill>
                  <a:schemeClr val="tx1">
                    <a:tint val="75000"/>
                  </a:schemeClr>
                </a:solidFill>
              </a:defRPr>
            </a:lvl4pPr>
            <a:lvl5pPr marL="1827885" indent="0">
              <a:buNone/>
              <a:defRPr sz="1600">
                <a:solidFill>
                  <a:schemeClr val="tx1">
                    <a:tint val="75000"/>
                  </a:schemeClr>
                </a:solidFill>
              </a:defRPr>
            </a:lvl5pPr>
            <a:lvl6pPr marL="2284857" indent="0">
              <a:buNone/>
              <a:defRPr sz="1600">
                <a:solidFill>
                  <a:schemeClr val="tx1">
                    <a:tint val="75000"/>
                  </a:schemeClr>
                </a:solidFill>
              </a:defRPr>
            </a:lvl6pPr>
            <a:lvl7pPr marL="2741828" indent="0">
              <a:buNone/>
              <a:defRPr sz="1600">
                <a:solidFill>
                  <a:schemeClr val="tx1">
                    <a:tint val="75000"/>
                  </a:schemeClr>
                </a:solidFill>
              </a:defRPr>
            </a:lvl7pPr>
            <a:lvl8pPr marL="3198800" indent="0">
              <a:buNone/>
              <a:defRPr sz="1600">
                <a:solidFill>
                  <a:schemeClr val="tx1">
                    <a:tint val="75000"/>
                  </a:schemeClr>
                </a:solidFill>
              </a:defRPr>
            </a:lvl8pPr>
            <a:lvl9pPr marL="3655771"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24171361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E67160-6A1D-484D-926D-F5B3EF0AC716}"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99215122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7"/>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1" y="1681163"/>
            <a:ext cx="5156444" cy="823912"/>
          </a:xfrm>
        </p:spPr>
        <p:txBody>
          <a:bodyPr anchor="b"/>
          <a:lstStyle>
            <a:lvl1pPr marL="0" indent="0">
              <a:buNone/>
              <a:defRPr sz="2399" b="1"/>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7" indent="0">
              <a:buNone/>
              <a:defRPr sz="1600" b="1"/>
            </a:lvl6pPr>
            <a:lvl7pPr marL="2741828" indent="0">
              <a:buNone/>
              <a:defRPr sz="1600" b="1"/>
            </a:lvl7pPr>
            <a:lvl8pPr marL="3198800" indent="0">
              <a:buNone/>
              <a:defRPr sz="1600" b="1"/>
            </a:lvl8pPr>
            <a:lvl9pPr marL="3655771"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1"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6972" indent="0">
              <a:buNone/>
              <a:defRPr sz="1999" b="1"/>
            </a:lvl2pPr>
            <a:lvl3pPr marL="913943" indent="0">
              <a:buNone/>
              <a:defRPr sz="1799" b="1"/>
            </a:lvl3pPr>
            <a:lvl4pPr marL="1370915" indent="0">
              <a:buNone/>
              <a:defRPr sz="1600" b="1"/>
            </a:lvl4pPr>
            <a:lvl5pPr marL="1827885" indent="0">
              <a:buNone/>
              <a:defRPr sz="1600" b="1"/>
            </a:lvl5pPr>
            <a:lvl6pPr marL="2284857" indent="0">
              <a:buNone/>
              <a:defRPr sz="1600" b="1"/>
            </a:lvl6pPr>
            <a:lvl7pPr marL="2741828" indent="0">
              <a:buNone/>
              <a:defRPr sz="1600" b="1"/>
            </a:lvl7pPr>
            <a:lvl8pPr marL="3198800" indent="0">
              <a:buNone/>
              <a:defRPr sz="1600" b="1"/>
            </a:lvl8pPr>
            <a:lvl9pPr marL="365577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E67160-6A1D-484D-926D-F5B3EF0AC716}" type="datetimeFigureOut">
              <a:rPr lang="en-US" smtClean="0"/>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73714003"/>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E67160-6A1D-484D-926D-F5B3EF0AC716}" type="datetimeFigureOut">
              <a:rPr lang="en-US" smtClean="0"/>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40531248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E67160-6A1D-484D-926D-F5B3EF0AC716}" type="datetimeFigureOut">
              <a:rPr lang="en-US" smtClean="0"/>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34876559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1" y="457200"/>
            <a:ext cx="3931213" cy="1600200"/>
          </a:xfrm>
        </p:spPr>
        <p:txBody>
          <a:bodyPr anchor="b"/>
          <a:lstStyle>
            <a:lvl1pPr>
              <a:defRPr sz="3198"/>
            </a:lvl1pPr>
          </a:lstStyle>
          <a:p>
            <a:r>
              <a:rPr lang="en-US"/>
              <a:t>Click to edit Master title style</a:t>
            </a:r>
            <a:endParaRPr lang="en-US" dirty="0"/>
          </a:p>
        </p:txBody>
      </p:sp>
      <p:sp>
        <p:nvSpPr>
          <p:cNvPr id="3" name="Content Placeholder 2"/>
          <p:cNvSpPr>
            <a:spLocks noGrp="1"/>
          </p:cNvSpPr>
          <p:nvPr>
            <p:ph idx="1"/>
          </p:nvPr>
        </p:nvSpPr>
        <p:spPr>
          <a:xfrm>
            <a:off x="5181838" y="987427"/>
            <a:ext cx="6170593" cy="4873625"/>
          </a:xfrm>
        </p:spPr>
        <p:txBody>
          <a:bodyPr/>
          <a:lstStyle>
            <a:lvl1pPr>
              <a:defRPr sz="3198"/>
            </a:lvl1pPr>
            <a:lvl2pPr>
              <a:defRPr sz="2798"/>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1" y="2057400"/>
            <a:ext cx="3931213" cy="3811588"/>
          </a:xfrm>
        </p:spPr>
        <p:txBody>
          <a:bodyPr/>
          <a:lstStyle>
            <a:lvl1pPr marL="0" indent="0">
              <a:buNone/>
              <a:defRPr sz="1600"/>
            </a:lvl1pPr>
            <a:lvl2pPr marL="456972" indent="0">
              <a:buNone/>
              <a:defRPr sz="1400"/>
            </a:lvl2pPr>
            <a:lvl3pPr marL="913943" indent="0">
              <a:buNone/>
              <a:defRPr sz="1200"/>
            </a:lvl3pPr>
            <a:lvl4pPr marL="1370915" indent="0">
              <a:buNone/>
              <a:defRPr sz="1000"/>
            </a:lvl4pPr>
            <a:lvl5pPr marL="1827885" indent="0">
              <a:buNone/>
              <a:defRPr sz="1000"/>
            </a:lvl5pPr>
            <a:lvl6pPr marL="2284857" indent="0">
              <a:buNone/>
              <a:defRPr sz="1000"/>
            </a:lvl6pPr>
            <a:lvl7pPr marL="2741828" indent="0">
              <a:buNone/>
              <a:defRPr sz="1000"/>
            </a:lvl7pPr>
            <a:lvl8pPr marL="3198800" indent="0">
              <a:buNone/>
              <a:defRPr sz="1000"/>
            </a:lvl8pPr>
            <a:lvl9pPr marL="36557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E67160-6A1D-484D-926D-F5B3EF0AC716}"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00439094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1" y="457200"/>
            <a:ext cx="3931213" cy="1600200"/>
          </a:xfrm>
        </p:spPr>
        <p:txBody>
          <a:bodyPr anchor="b"/>
          <a:lstStyle>
            <a:lvl1pPr>
              <a:defRPr sz="3198"/>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7"/>
            <a:ext cx="6170593" cy="4873625"/>
          </a:xfrm>
        </p:spPr>
        <p:txBody>
          <a:bodyPr anchor="t"/>
          <a:lstStyle>
            <a:lvl1pPr marL="0" indent="0">
              <a:buNone/>
              <a:defRPr sz="3198"/>
            </a:lvl1pPr>
            <a:lvl2pPr marL="456972" indent="0">
              <a:buNone/>
              <a:defRPr sz="2798"/>
            </a:lvl2pPr>
            <a:lvl3pPr marL="913943" indent="0">
              <a:buNone/>
              <a:defRPr sz="2399"/>
            </a:lvl3pPr>
            <a:lvl4pPr marL="1370915" indent="0">
              <a:buNone/>
              <a:defRPr sz="1999"/>
            </a:lvl4pPr>
            <a:lvl5pPr marL="1827885" indent="0">
              <a:buNone/>
              <a:defRPr sz="1999"/>
            </a:lvl5pPr>
            <a:lvl6pPr marL="2284857" indent="0">
              <a:buNone/>
              <a:defRPr sz="1999"/>
            </a:lvl6pPr>
            <a:lvl7pPr marL="2741828" indent="0">
              <a:buNone/>
              <a:defRPr sz="1999"/>
            </a:lvl7pPr>
            <a:lvl8pPr marL="3198800" indent="0">
              <a:buNone/>
              <a:defRPr sz="1999"/>
            </a:lvl8pPr>
            <a:lvl9pPr marL="3655771"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1" y="2057400"/>
            <a:ext cx="3931213" cy="3811588"/>
          </a:xfrm>
        </p:spPr>
        <p:txBody>
          <a:bodyPr/>
          <a:lstStyle>
            <a:lvl1pPr marL="0" indent="0">
              <a:buNone/>
              <a:defRPr sz="1600"/>
            </a:lvl1pPr>
            <a:lvl2pPr marL="456972" indent="0">
              <a:buNone/>
              <a:defRPr sz="1400"/>
            </a:lvl2pPr>
            <a:lvl3pPr marL="913943" indent="0">
              <a:buNone/>
              <a:defRPr sz="1200"/>
            </a:lvl3pPr>
            <a:lvl4pPr marL="1370915" indent="0">
              <a:buNone/>
              <a:defRPr sz="1000"/>
            </a:lvl4pPr>
            <a:lvl5pPr marL="1827885" indent="0">
              <a:buNone/>
              <a:defRPr sz="1000"/>
            </a:lvl5pPr>
            <a:lvl6pPr marL="2284857" indent="0">
              <a:buNone/>
              <a:defRPr sz="1000"/>
            </a:lvl6pPr>
            <a:lvl7pPr marL="2741828" indent="0">
              <a:buNone/>
              <a:defRPr sz="1000"/>
            </a:lvl7pPr>
            <a:lvl8pPr marL="3198800" indent="0">
              <a:buNone/>
              <a:defRPr sz="1000"/>
            </a:lvl8pPr>
            <a:lvl9pPr marL="3655771"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E67160-6A1D-484D-926D-F5B3EF0AC716}"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86026415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40526828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1"/>
            <a:ext cx="495527"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50991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57747966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4" y="434184"/>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3" y="504977"/>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8" y="3425514"/>
            <a:ext cx="2184392" cy="2184961"/>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8"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547544" y="2466592"/>
            <a:ext cx="6980848" cy="958918"/>
          </a:xfrm>
        </p:spPr>
        <p:txBody>
          <a:bodyPr/>
          <a:lstStyle>
            <a:lvl1pPr marL="0" indent="0">
              <a:buNone/>
              <a:defRPr sz="2399">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2870594" y="3400250"/>
            <a:ext cx="3517787" cy="727380"/>
          </a:xfrm>
        </p:spPr>
        <p:txBody>
          <a:bodyPr>
            <a:normAutofit/>
          </a:bodyPr>
          <a:lstStyle>
            <a:lvl1pPr marL="0" indent="0">
              <a:buNone/>
              <a:defRPr sz="2399">
                <a:solidFill>
                  <a:schemeClr val="bg1"/>
                </a:solidFill>
              </a:defRPr>
            </a:lvl1pPr>
          </a:lstStyle>
          <a:p>
            <a:pPr lvl="0"/>
            <a:r>
              <a:rPr lang="en-US"/>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2870594" y="3862830"/>
            <a:ext cx="3517787" cy="727380"/>
          </a:xfrm>
        </p:spPr>
        <p:txBody>
          <a:bodyPr>
            <a:normAutofit/>
          </a:bodyPr>
          <a:lstStyle>
            <a:lvl1pPr marL="0" indent="0">
              <a:buNone/>
              <a:defRPr sz="1799">
                <a:solidFill>
                  <a:schemeClr val="bg1"/>
                </a:solidFill>
              </a:defRPr>
            </a:lvl1pPr>
          </a:lstStyle>
          <a:p>
            <a:pPr lvl="0"/>
            <a:r>
              <a:rPr lang="en-US"/>
              <a:t>Speaker title</a:t>
            </a:r>
          </a:p>
        </p:txBody>
      </p:sp>
    </p:spTree>
    <p:extLst>
      <p:ext uri="{BB962C8B-B14F-4D97-AF65-F5344CB8AC3E}">
        <p14:creationId xmlns:p14="http://schemas.microsoft.com/office/powerpoint/2010/main" val="104929786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4" y="434184"/>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3" y="504977"/>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8" y="3570465"/>
            <a:ext cx="1947870" cy="1948377"/>
          </a:xfrm>
        </p:spPr>
        <p:txBody>
          <a:bodyPr>
            <a:normAutofit/>
          </a:bodyPr>
          <a:lstStyle>
            <a:lvl1pPr marL="0" indent="0">
              <a:buNone/>
              <a:defRPr sz="2399">
                <a:solidFill>
                  <a:schemeClr val="bg1"/>
                </a:solidFill>
              </a:defRPr>
            </a:lvl1pPr>
          </a:lstStyle>
          <a:p>
            <a:r>
              <a:rPr lang="en-US"/>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439992" y="5728444"/>
            <a:ext cx="2767385" cy="392654"/>
          </a:xfrm>
        </p:spPr>
        <p:txBody>
          <a:bodyPr>
            <a:normAutofit/>
          </a:bodyPr>
          <a:lstStyle>
            <a:lvl1pPr marL="0" indent="0">
              <a:buNone/>
              <a:defRPr sz="17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439992" y="6072614"/>
            <a:ext cx="2767385" cy="392654"/>
          </a:xfrm>
        </p:spPr>
        <p:txBody>
          <a:bodyPr>
            <a:normAutofit/>
          </a:bodyPr>
          <a:lstStyle>
            <a:lvl1pPr marL="0" indent="0">
              <a:buNone/>
              <a:defRPr sz="1600"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3221680" y="3573296"/>
            <a:ext cx="1947870" cy="1948377"/>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3124881" y="5728444"/>
            <a:ext cx="2767385" cy="392654"/>
          </a:xfrm>
        </p:spPr>
        <p:txBody>
          <a:bodyPr>
            <a:normAutofit/>
          </a:bodyPr>
          <a:lstStyle>
            <a:lvl1pPr marL="0" indent="0">
              <a:buNone/>
              <a:defRPr sz="17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3124881" y="6072614"/>
            <a:ext cx="2767385" cy="392654"/>
          </a:xfrm>
        </p:spPr>
        <p:txBody>
          <a:bodyPr>
            <a:normAutofit/>
          </a:bodyPr>
          <a:lstStyle>
            <a:lvl1pPr marL="0" indent="0">
              <a:buNone/>
              <a:defRPr sz="1600" b="0">
                <a:solidFill>
                  <a:schemeClr val="bg1"/>
                </a:solidFill>
              </a:defRPr>
            </a:lvl1pPr>
          </a:lstStyle>
          <a:p>
            <a:pPr lvl="0"/>
            <a:r>
              <a:rPr lang="en-US"/>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4" y="2466592"/>
            <a:ext cx="6980848" cy="958918"/>
          </a:xfrm>
        </p:spPr>
        <p:txBody>
          <a:bodyPr/>
          <a:lstStyle>
            <a:lvl1pPr marL="0" indent="0">
              <a:buNone/>
              <a:defRPr sz="2399">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8"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29136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3" y="504977"/>
            <a:ext cx="3227834"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546" y="3963175"/>
            <a:ext cx="526143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547" y="4217035"/>
            <a:ext cx="5453658"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547" y="4772590"/>
            <a:ext cx="4109738"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548" y="2400843"/>
            <a:ext cx="5883852"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287143444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4" y="434184"/>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3" y="504977"/>
            <a:ext cx="3227834"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4" y="2466592"/>
            <a:ext cx="6980848" cy="958918"/>
          </a:xfrm>
        </p:spPr>
        <p:txBody>
          <a:bodyPr/>
          <a:lstStyle>
            <a:lvl1pPr marL="0" indent="0">
              <a:buNone/>
              <a:defRPr sz="2399">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8"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53835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Two Speakers | Background 1">
    <p:bg>
      <p:bgPr>
        <a:solidFill>
          <a:schemeClr val="bg1">
            <a:alpha val="1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4" y="434184"/>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3" y="504977"/>
            <a:ext cx="3227834"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4" y="2466592"/>
            <a:ext cx="6980848" cy="958918"/>
          </a:xfrm>
        </p:spPr>
        <p:txBody>
          <a:bodyPr/>
          <a:lstStyle>
            <a:lvl1pPr marL="0" indent="0">
              <a:buNone/>
              <a:defRPr sz="2399">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8"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DFAAE4F-79D8-3CFA-557F-4C30E39FBAB9}"/>
              </a:ext>
            </a:extLst>
          </p:cNvPr>
          <p:cNvSpPr>
            <a:spLocks noGrp="1"/>
          </p:cNvSpPr>
          <p:nvPr>
            <p:ph type="pic" sz="quarter" idx="10" hasCustomPrompt="1"/>
          </p:nvPr>
        </p:nvSpPr>
        <p:spPr>
          <a:xfrm>
            <a:off x="547548" y="3608544"/>
            <a:ext cx="1783155" cy="1783619"/>
          </a:xfrm>
        </p:spPr>
        <p:txBody>
          <a:bodyPr>
            <a:normAutofit/>
          </a:bodyPr>
          <a:lstStyle>
            <a:lvl1pPr marL="0" indent="0">
              <a:buNone/>
              <a:defRPr sz="2399">
                <a:solidFill>
                  <a:schemeClr val="bg1"/>
                </a:solidFill>
              </a:defRPr>
            </a:lvl1pPr>
          </a:lstStyle>
          <a:p>
            <a:r>
              <a:rPr lang="en-US"/>
              <a:t>Speaker Photo</a:t>
            </a:r>
          </a:p>
        </p:txBody>
      </p:sp>
      <p:sp>
        <p:nvSpPr>
          <p:cNvPr id="18" name="Text Placeholder 19">
            <a:extLst>
              <a:ext uri="{FF2B5EF4-FFF2-40B4-BE49-F238E27FC236}">
                <a16:creationId xmlns:a16="http://schemas.microsoft.com/office/drawing/2014/main" id="{C736DCF8-2B96-F09C-194A-CA1A90A9F60D}"/>
              </a:ext>
            </a:extLst>
          </p:cNvPr>
          <p:cNvSpPr>
            <a:spLocks noGrp="1"/>
          </p:cNvSpPr>
          <p:nvPr>
            <p:ph type="body" sz="quarter" idx="13" hasCustomPrompt="1"/>
          </p:nvPr>
        </p:nvSpPr>
        <p:spPr>
          <a:xfrm>
            <a:off x="442757" y="5481957"/>
            <a:ext cx="1844923"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1" name="Text Placeholder 19">
            <a:extLst>
              <a:ext uri="{FF2B5EF4-FFF2-40B4-BE49-F238E27FC236}">
                <a16:creationId xmlns:a16="http://schemas.microsoft.com/office/drawing/2014/main" id="{CE049B53-1916-7EB2-B0C2-50AA091DBD9F}"/>
              </a:ext>
            </a:extLst>
          </p:cNvPr>
          <p:cNvSpPr>
            <a:spLocks noGrp="1"/>
          </p:cNvSpPr>
          <p:nvPr>
            <p:ph type="body" sz="quarter" idx="14" hasCustomPrompt="1"/>
          </p:nvPr>
        </p:nvSpPr>
        <p:spPr>
          <a:xfrm>
            <a:off x="442757" y="6076303"/>
            <a:ext cx="1844923" cy="372752"/>
          </a:xfrm>
        </p:spPr>
        <p:txBody>
          <a:bodyPr>
            <a:normAutofit/>
          </a:bodyPr>
          <a:lstStyle>
            <a:lvl1pPr marL="0" indent="0">
              <a:buNone/>
              <a:defRPr sz="1400" b="0">
                <a:solidFill>
                  <a:schemeClr val="bg1"/>
                </a:solidFill>
              </a:defRPr>
            </a:lvl1pPr>
          </a:lstStyle>
          <a:p>
            <a:pPr lvl="0"/>
            <a:r>
              <a:rPr lang="en-US"/>
              <a:t>Title</a:t>
            </a:r>
          </a:p>
        </p:txBody>
      </p:sp>
      <p:sp>
        <p:nvSpPr>
          <p:cNvPr id="25" name="Picture Placeholder 12">
            <a:extLst>
              <a:ext uri="{FF2B5EF4-FFF2-40B4-BE49-F238E27FC236}">
                <a16:creationId xmlns:a16="http://schemas.microsoft.com/office/drawing/2014/main" id="{9C412CC6-1C26-52DC-36AC-69B0D6E7F319}"/>
              </a:ext>
            </a:extLst>
          </p:cNvPr>
          <p:cNvSpPr>
            <a:spLocks noGrp="1"/>
          </p:cNvSpPr>
          <p:nvPr>
            <p:ph type="pic" sz="quarter" idx="15" hasCustomPrompt="1"/>
          </p:nvPr>
        </p:nvSpPr>
        <p:spPr>
          <a:xfrm>
            <a:off x="2501151" y="3608544"/>
            <a:ext cx="1783155" cy="1783619"/>
          </a:xfrm>
        </p:spPr>
        <p:txBody>
          <a:bodyPr>
            <a:normAutofit/>
          </a:bodyPr>
          <a:lstStyle>
            <a:lvl1pPr marL="0" indent="0">
              <a:buNone/>
              <a:defRPr sz="2399">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BCA7808D-6834-69A0-60DD-CA60CF12A4EC}"/>
              </a:ext>
            </a:extLst>
          </p:cNvPr>
          <p:cNvSpPr>
            <a:spLocks noGrp="1"/>
          </p:cNvSpPr>
          <p:nvPr>
            <p:ph type="pic" sz="quarter" idx="18" hasCustomPrompt="1"/>
          </p:nvPr>
        </p:nvSpPr>
        <p:spPr>
          <a:xfrm>
            <a:off x="4454754" y="3608544"/>
            <a:ext cx="1783155" cy="1783619"/>
          </a:xfrm>
        </p:spPr>
        <p:txBody>
          <a:bodyPr>
            <a:normAutofit/>
          </a:bodyPr>
          <a:lstStyle>
            <a:lvl1pPr marL="0" indent="0">
              <a:buNone/>
              <a:defRPr sz="2399">
                <a:solidFill>
                  <a:schemeClr val="bg1"/>
                </a:solidFill>
              </a:defRPr>
            </a:lvl1pPr>
          </a:lstStyle>
          <a:p>
            <a:r>
              <a:rPr lang="en-US"/>
              <a:t>Speaker Photo</a:t>
            </a:r>
          </a:p>
        </p:txBody>
      </p:sp>
      <p:sp>
        <p:nvSpPr>
          <p:cNvPr id="27" name="Text Placeholder 19">
            <a:extLst>
              <a:ext uri="{FF2B5EF4-FFF2-40B4-BE49-F238E27FC236}">
                <a16:creationId xmlns:a16="http://schemas.microsoft.com/office/drawing/2014/main" id="{D081A751-9EB2-DE69-A187-4F13DC373BEB}"/>
              </a:ext>
            </a:extLst>
          </p:cNvPr>
          <p:cNvSpPr>
            <a:spLocks noGrp="1"/>
          </p:cNvSpPr>
          <p:nvPr>
            <p:ph type="body" sz="quarter" idx="19" hasCustomPrompt="1"/>
          </p:nvPr>
        </p:nvSpPr>
        <p:spPr>
          <a:xfrm>
            <a:off x="2400142" y="5481957"/>
            <a:ext cx="1844923"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8" name="Text Placeholder 19">
            <a:extLst>
              <a:ext uri="{FF2B5EF4-FFF2-40B4-BE49-F238E27FC236}">
                <a16:creationId xmlns:a16="http://schemas.microsoft.com/office/drawing/2014/main" id="{33515760-2CC8-D144-B3A7-927F8F06907C}"/>
              </a:ext>
            </a:extLst>
          </p:cNvPr>
          <p:cNvSpPr>
            <a:spLocks noGrp="1"/>
          </p:cNvSpPr>
          <p:nvPr>
            <p:ph type="body" sz="quarter" idx="20" hasCustomPrompt="1"/>
          </p:nvPr>
        </p:nvSpPr>
        <p:spPr>
          <a:xfrm>
            <a:off x="2400142" y="6076303"/>
            <a:ext cx="1844923" cy="372752"/>
          </a:xfrm>
        </p:spPr>
        <p:txBody>
          <a:bodyPr>
            <a:normAutofit/>
          </a:bodyPr>
          <a:lstStyle>
            <a:lvl1pPr marL="0" indent="0">
              <a:buNone/>
              <a:defRPr sz="1400" b="0">
                <a:solidFill>
                  <a:schemeClr val="bg1"/>
                </a:solidFill>
              </a:defRPr>
            </a:lvl1pPr>
          </a:lstStyle>
          <a:p>
            <a:pPr lvl="0"/>
            <a:r>
              <a:rPr lang="en-US"/>
              <a:t>Title</a:t>
            </a:r>
          </a:p>
        </p:txBody>
      </p:sp>
      <p:sp>
        <p:nvSpPr>
          <p:cNvPr id="29" name="Text Placeholder 19">
            <a:extLst>
              <a:ext uri="{FF2B5EF4-FFF2-40B4-BE49-F238E27FC236}">
                <a16:creationId xmlns:a16="http://schemas.microsoft.com/office/drawing/2014/main" id="{593384AE-AD63-A323-7473-F8763B99A5EF}"/>
              </a:ext>
            </a:extLst>
          </p:cNvPr>
          <p:cNvSpPr>
            <a:spLocks noGrp="1"/>
          </p:cNvSpPr>
          <p:nvPr>
            <p:ph type="body" sz="quarter" idx="21" hasCustomPrompt="1"/>
          </p:nvPr>
        </p:nvSpPr>
        <p:spPr>
          <a:xfrm>
            <a:off x="4357524" y="5481957"/>
            <a:ext cx="1844923"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30" name="Text Placeholder 19">
            <a:extLst>
              <a:ext uri="{FF2B5EF4-FFF2-40B4-BE49-F238E27FC236}">
                <a16:creationId xmlns:a16="http://schemas.microsoft.com/office/drawing/2014/main" id="{03C03167-2434-C9F2-D481-F4EACF482B56}"/>
              </a:ext>
            </a:extLst>
          </p:cNvPr>
          <p:cNvSpPr>
            <a:spLocks noGrp="1"/>
          </p:cNvSpPr>
          <p:nvPr>
            <p:ph type="body" sz="quarter" idx="22" hasCustomPrompt="1"/>
          </p:nvPr>
        </p:nvSpPr>
        <p:spPr>
          <a:xfrm>
            <a:off x="4357524" y="6076303"/>
            <a:ext cx="1844923" cy="372752"/>
          </a:xfrm>
        </p:spPr>
        <p:txBody>
          <a:bodyPr>
            <a:normAutofit/>
          </a:bodyPr>
          <a:lstStyle>
            <a:lvl1pPr marL="0" indent="0">
              <a:buNone/>
              <a:defRPr sz="1400" b="0">
                <a:solidFill>
                  <a:schemeClr val="bg1"/>
                </a:solidFill>
              </a:defRPr>
            </a:lvl1pPr>
          </a:lstStyle>
          <a:p>
            <a:pPr lvl="0"/>
            <a:r>
              <a:rPr lang="en-US"/>
              <a:t>Title</a:t>
            </a:r>
          </a:p>
        </p:txBody>
      </p:sp>
    </p:spTree>
    <p:extLst>
      <p:ext uri="{BB962C8B-B14F-4D97-AF65-F5344CB8AC3E}">
        <p14:creationId xmlns:p14="http://schemas.microsoft.com/office/powerpoint/2010/main" val="3045932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ogo cover">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0431" y="6600909"/>
            <a:ext cx="2485699"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22948292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SectionTitle_4">
    <p:spTree>
      <p:nvGrpSpPr>
        <p:cNvPr id="1" name=""/>
        <p:cNvGrpSpPr/>
        <p:nvPr/>
      </p:nvGrpSpPr>
      <p:grpSpPr>
        <a:xfrm>
          <a:off x="0" y="0"/>
          <a:ext cx="0" cy="0"/>
          <a:chOff x="0" y="0"/>
          <a:chExt cx="0" cy="0"/>
        </a:xfrm>
      </p:grpSpPr>
      <p:sp>
        <p:nvSpPr>
          <p:cNvPr id="6" name="Rectangle 5"/>
          <p:cNvSpPr/>
          <p:nvPr userDrawn="1"/>
        </p:nvSpPr>
        <p:spPr>
          <a:xfrm>
            <a:off x="3" y="6055546"/>
            <a:ext cx="12188824" cy="80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a:p>
        </p:txBody>
      </p:sp>
      <p:sp>
        <p:nvSpPr>
          <p:cNvPr id="7" name="Rectangle 6"/>
          <p:cNvSpPr/>
          <p:nvPr userDrawn="1"/>
        </p:nvSpPr>
        <p:spPr>
          <a:xfrm>
            <a:off x="345535" y="366132"/>
            <a:ext cx="11487885" cy="6174690"/>
          </a:xfrm>
          <a:prstGeom prst="rect">
            <a:avLst/>
          </a:prstGeom>
          <a:solidFill>
            <a:srgbClr val="005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dirty="0"/>
          </a:p>
        </p:txBody>
      </p:sp>
      <p:sp>
        <p:nvSpPr>
          <p:cNvPr id="2" name="Title 1"/>
          <p:cNvSpPr>
            <a:spLocks noGrp="1"/>
          </p:cNvSpPr>
          <p:nvPr>
            <p:ph type="title"/>
          </p:nvPr>
        </p:nvSpPr>
        <p:spPr>
          <a:xfrm>
            <a:off x="777557" y="2877971"/>
            <a:ext cx="10969943" cy="1143000"/>
          </a:xfrm>
          <a:prstGeom prst="rect">
            <a:avLst/>
          </a:prstGeom>
        </p:spPr>
        <p:txBody>
          <a:bodyPr/>
          <a:lstStyle/>
          <a:p>
            <a:r>
              <a:rPr lang="en-US" dirty="0"/>
              <a:t>Click to edit Master title style</a:t>
            </a:r>
          </a:p>
        </p:txBody>
      </p:sp>
      <p:sp>
        <p:nvSpPr>
          <p:cNvPr id="5" name="Rectangle 4"/>
          <p:cNvSpPr/>
          <p:nvPr userDrawn="1"/>
        </p:nvSpPr>
        <p:spPr>
          <a:xfrm>
            <a:off x="649" y="381000"/>
            <a:ext cx="75554"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a:p>
        </p:txBody>
      </p:sp>
      <p:pic>
        <p:nvPicPr>
          <p:cNvPr id="8" name="Picture 7" descr="AvanadeLogoNoTM_AWColor_RGB.png">
            <a:extLst>
              <a:ext uri="{FF2B5EF4-FFF2-40B4-BE49-F238E27FC236}">
                <a16:creationId xmlns:a16="http://schemas.microsoft.com/office/drawing/2014/main" id="{22F47CB5-E6C7-438D-89CC-CEB0AB5F84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420" y="6069205"/>
            <a:ext cx="1494544" cy="548639"/>
          </a:xfrm>
          <a:prstGeom prst="rect">
            <a:avLst/>
          </a:prstGeom>
        </p:spPr>
      </p:pic>
    </p:spTree>
    <p:extLst>
      <p:ext uri="{BB962C8B-B14F-4D97-AF65-F5344CB8AC3E}">
        <p14:creationId xmlns:p14="http://schemas.microsoft.com/office/powerpoint/2010/main" val="2486765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750287"/>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399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048" y="1435497"/>
            <a:ext cx="1101565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3292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104" y="2992376"/>
            <a:ext cx="10522157" cy="1080861"/>
          </a:xfrm>
        </p:spPr>
        <p:txBody>
          <a:bodyPr>
            <a:noAutofit/>
          </a:bodyPr>
          <a:lstStyle>
            <a:lvl1pPr marL="0" indent="0">
              <a:buNone/>
              <a:defRPr sz="4399"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104" y="4156075"/>
            <a:ext cx="10522157" cy="1092819"/>
          </a:xfrm>
        </p:spPr>
        <p:txBody>
          <a:bodyPr>
            <a:noAutofit/>
          </a:bodyPr>
          <a:lstStyle>
            <a:lvl1pPr marL="0" indent="0">
              <a:buNone/>
              <a:defRPr sz="2799">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172679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Aurora wave cover w photo">
    <p:bg>
      <p:bgPr>
        <a:solidFill>
          <a:schemeClr val="bg1"/>
        </a:solidFill>
        <a:effectLst/>
      </p:bgPr>
    </p:bg>
    <p:spTree>
      <p:nvGrpSpPr>
        <p:cNvPr id="1" name=""/>
        <p:cNvGrpSpPr/>
        <p:nvPr/>
      </p:nvGrpSpPr>
      <p:grpSpPr>
        <a:xfrm>
          <a:off x="0" y="0"/>
          <a:ext cx="0" cy="0"/>
          <a:chOff x="0" y="0"/>
          <a:chExt cx="0" cy="0"/>
        </a:xfrm>
      </p:grpSpPr>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2" cstate="screen">
            <a:alphaModFix amt="92000"/>
            <a:extLst>
              <a:ext uri="{28A0092B-C50C-407E-A947-70E740481C1C}">
                <a14:useLocalDpi xmlns:a14="http://schemas.microsoft.com/office/drawing/2010/main"/>
              </a:ext>
            </a:extLst>
          </a:blip>
          <a:stretch>
            <a:fillRect/>
          </a:stretch>
        </p:blipFill>
        <p:spPr>
          <a:xfrm>
            <a:off x="3003" y="4795730"/>
            <a:ext cx="12190939" cy="4683165"/>
          </a:xfrm>
          <a:prstGeom prst="rect">
            <a:avLst/>
          </a:prstGeom>
        </p:spPr>
      </p:pic>
      <p:sp>
        <p:nvSpPr>
          <p:cNvPr id="5" name="Subtitle text">
            <a:extLst>
              <a:ext uri="{FF2B5EF4-FFF2-40B4-BE49-F238E27FC236}">
                <a16:creationId xmlns:a16="http://schemas.microsoft.com/office/drawing/2014/main" id="{6086C124-6A9F-4B04-AEE7-3390245C8C4F}"/>
              </a:ext>
            </a:extLst>
          </p:cNvPr>
          <p:cNvSpPr>
            <a:spLocks noGrp="1"/>
          </p:cNvSpPr>
          <p:nvPr>
            <p:ph type="body" sz="quarter" idx="13" hasCustomPrompt="1"/>
          </p:nvPr>
        </p:nvSpPr>
        <p:spPr>
          <a:xfrm>
            <a:off x="623723" y="3761076"/>
            <a:ext cx="10903285" cy="664775"/>
          </a:xfrm>
          <a:prstGeom prst="rect">
            <a:avLst/>
          </a:prstGeom>
        </p:spPr>
        <p:txBody>
          <a:bodyPr/>
          <a:lstStyle>
            <a:lvl1pPr>
              <a:defRPr>
                <a:solidFill>
                  <a:schemeClr val="bg1"/>
                </a:solidFill>
              </a:defRPr>
            </a:lvl1pPr>
          </a:lstStyle>
          <a:p>
            <a:pPr lvl="0"/>
            <a:r>
              <a:rPr lang="en-US" dirty="0"/>
              <a:t>Subtitle text</a:t>
            </a:r>
          </a:p>
        </p:txBody>
      </p:sp>
      <p:sp>
        <p:nvSpPr>
          <p:cNvPr id="6" name="Headline text">
            <a:extLst>
              <a:ext uri="{FF2B5EF4-FFF2-40B4-BE49-F238E27FC236}">
                <a16:creationId xmlns:a16="http://schemas.microsoft.com/office/drawing/2014/main" id="{16FD3097-B8CC-4FCB-AC2C-8D097DF3A09E}"/>
              </a:ext>
            </a:extLst>
          </p:cNvPr>
          <p:cNvSpPr>
            <a:spLocks noGrp="1"/>
          </p:cNvSpPr>
          <p:nvPr>
            <p:ph type="body" sz="quarter" idx="12" hasCustomPrompt="1"/>
          </p:nvPr>
        </p:nvSpPr>
        <p:spPr>
          <a:xfrm>
            <a:off x="638008" y="2418619"/>
            <a:ext cx="10903285" cy="1194818"/>
          </a:xfrm>
          <a:prstGeom prst="rect">
            <a:avLst/>
          </a:prstGeom>
        </p:spPr>
        <p:txBody>
          <a:bodyPr anchor="b"/>
          <a:lstStyle>
            <a:lvl1pPr>
              <a:defRPr sz="3999" b="1" i="0">
                <a:solidFill>
                  <a:schemeClr val="bg1"/>
                </a:solidFill>
                <a:latin typeface="Segoe UI Semibold" panose="020B0502040204020203" pitchFamily="34" charset="0"/>
                <a:cs typeface="Segoe UI Semibold" panose="020B0502040204020203" pitchFamily="34" charset="0"/>
              </a:defRPr>
            </a:lvl1pPr>
            <a:lvl2pPr>
              <a:defRPr sz="3999" b="1" i="0">
                <a:solidFill>
                  <a:srgbClr val="FC591F"/>
                </a:solidFill>
                <a:latin typeface="Segoe UI Semibold" panose="020B0502040204020203" pitchFamily="34" charset="0"/>
                <a:cs typeface="Segoe UI Semibold" panose="020B0502040204020203" pitchFamily="34" charset="0"/>
              </a:defRPr>
            </a:lvl2pPr>
            <a:lvl3pPr>
              <a:defRPr sz="3999" b="1" i="0">
                <a:solidFill>
                  <a:srgbClr val="FC591F"/>
                </a:solidFill>
                <a:latin typeface="Segoe UI Semibold" panose="020B0502040204020203" pitchFamily="34" charset="0"/>
                <a:cs typeface="Segoe UI Semibold" panose="020B0502040204020203" pitchFamily="34" charset="0"/>
              </a:defRPr>
            </a:lvl3pPr>
            <a:lvl4pPr>
              <a:defRPr sz="3999" b="1" i="0">
                <a:solidFill>
                  <a:srgbClr val="FC591F"/>
                </a:solidFill>
                <a:latin typeface="Segoe UI Semibold" panose="020B0502040204020203" pitchFamily="34" charset="0"/>
                <a:cs typeface="Segoe UI Semibold" panose="020B0502040204020203" pitchFamily="34" charset="0"/>
              </a:defRPr>
            </a:lvl4pPr>
            <a:lvl5pPr>
              <a:defRPr sz="3999" b="1" i="0">
                <a:solidFill>
                  <a:srgbClr val="FC591F"/>
                </a:solidFill>
                <a:latin typeface="Segoe UI Semibold" panose="020B0502040204020203" pitchFamily="34" charset="0"/>
                <a:cs typeface="Segoe UI Semibold" panose="020B0502040204020203" pitchFamily="34" charset="0"/>
              </a:defRPr>
            </a:lvl5pPr>
          </a:lstStyle>
          <a:p>
            <a:pPr lvl="0"/>
            <a:r>
              <a:rPr lang="en-US" dirty="0"/>
              <a:t>Headline text – Cover slide</a:t>
            </a:r>
          </a:p>
        </p:txBody>
      </p:sp>
    </p:spTree>
    <p:extLst>
      <p:ext uri="{BB962C8B-B14F-4D97-AF65-F5344CB8AC3E}">
        <p14:creationId xmlns:p14="http://schemas.microsoft.com/office/powerpoint/2010/main" val="1977431012"/>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urora wave cover w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3003" y="2185536"/>
            <a:ext cx="12190939" cy="4683165"/>
          </a:xfrm>
          <a:prstGeom prst="rect">
            <a:avLst/>
          </a:prstGeom>
        </p:spPr>
      </p:pic>
      <p:pic>
        <p:nvPicPr>
          <p:cNvPr id="3" name="Picture 2">
            <a:extLst>
              <a:ext uri="{FF2B5EF4-FFF2-40B4-BE49-F238E27FC236}">
                <a16:creationId xmlns:a16="http://schemas.microsoft.com/office/drawing/2014/main" id="{35045E9A-9D14-4868-B2D1-0B837C57F91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1113274"/>
            <a:ext cx="12193942" cy="5589843"/>
          </a:xfrm>
          <a:prstGeom prst="rect">
            <a:avLst/>
          </a:prstGeom>
        </p:spPr>
      </p:pic>
      <p:sp>
        <p:nvSpPr>
          <p:cNvPr id="11" name="Subtitle text">
            <a:extLst>
              <a:ext uri="{FF2B5EF4-FFF2-40B4-BE49-F238E27FC236}">
                <a16:creationId xmlns:a16="http://schemas.microsoft.com/office/drawing/2014/main" id="{C26F2BD6-E1CC-B541-9DC5-B83B70BAEBDE}"/>
              </a:ext>
            </a:extLst>
          </p:cNvPr>
          <p:cNvSpPr>
            <a:spLocks noGrp="1"/>
          </p:cNvSpPr>
          <p:nvPr>
            <p:ph type="body" sz="quarter" idx="13" hasCustomPrompt="1"/>
          </p:nvPr>
        </p:nvSpPr>
        <p:spPr>
          <a:xfrm>
            <a:off x="623723" y="5548312"/>
            <a:ext cx="10903285" cy="664775"/>
          </a:xfrm>
          <a:prstGeom prst="rect">
            <a:avLst/>
          </a:prstGeom>
        </p:spPr>
        <p:txBody>
          <a:bodyPr/>
          <a:lstStyle>
            <a:lvl1pPr>
              <a:defRPr>
                <a:solidFill>
                  <a:schemeClr val="bg1"/>
                </a:solidFill>
              </a:defRPr>
            </a:lvl1pPr>
          </a:lstStyle>
          <a:p>
            <a:pPr lvl="0"/>
            <a:r>
              <a:rPr lang="en-US" dirty="0"/>
              <a:t>Subtitle text</a:t>
            </a:r>
          </a:p>
        </p:txBody>
      </p:sp>
      <p:sp>
        <p:nvSpPr>
          <p:cNvPr id="12" name="Headline text">
            <a:extLst>
              <a:ext uri="{FF2B5EF4-FFF2-40B4-BE49-F238E27FC236}">
                <a16:creationId xmlns:a16="http://schemas.microsoft.com/office/drawing/2014/main" id="{C1CB5B30-E547-0F41-9E93-7D032A81DC04}"/>
              </a:ext>
            </a:extLst>
          </p:cNvPr>
          <p:cNvSpPr>
            <a:spLocks noGrp="1"/>
          </p:cNvSpPr>
          <p:nvPr>
            <p:ph type="body" sz="quarter" idx="12" hasCustomPrompt="1"/>
          </p:nvPr>
        </p:nvSpPr>
        <p:spPr>
          <a:xfrm>
            <a:off x="638008" y="4205855"/>
            <a:ext cx="10903285" cy="1194818"/>
          </a:xfrm>
          <a:prstGeom prst="rect">
            <a:avLst/>
          </a:prstGeom>
        </p:spPr>
        <p:txBody>
          <a:bodyPr anchor="b"/>
          <a:lstStyle>
            <a:lvl1pPr>
              <a:defRPr sz="3999" b="1" i="0">
                <a:solidFill>
                  <a:schemeClr val="bg1"/>
                </a:solidFill>
                <a:latin typeface="Segoe UI Semibold" panose="020B0502040204020203" pitchFamily="34" charset="0"/>
                <a:cs typeface="Segoe UI Semibold" panose="020B0502040204020203" pitchFamily="34" charset="0"/>
              </a:defRPr>
            </a:lvl1pPr>
            <a:lvl2pPr>
              <a:defRPr sz="3999" b="1" i="0">
                <a:solidFill>
                  <a:srgbClr val="FC591F"/>
                </a:solidFill>
                <a:latin typeface="Segoe UI Semibold" panose="020B0502040204020203" pitchFamily="34" charset="0"/>
                <a:cs typeface="Segoe UI Semibold" panose="020B0502040204020203" pitchFamily="34" charset="0"/>
              </a:defRPr>
            </a:lvl2pPr>
            <a:lvl3pPr>
              <a:defRPr sz="3999" b="1" i="0">
                <a:solidFill>
                  <a:srgbClr val="FC591F"/>
                </a:solidFill>
                <a:latin typeface="Segoe UI Semibold" panose="020B0502040204020203" pitchFamily="34" charset="0"/>
                <a:cs typeface="Segoe UI Semibold" panose="020B0502040204020203" pitchFamily="34" charset="0"/>
              </a:defRPr>
            </a:lvl3pPr>
            <a:lvl4pPr>
              <a:defRPr sz="3999" b="1" i="0">
                <a:solidFill>
                  <a:srgbClr val="FC591F"/>
                </a:solidFill>
                <a:latin typeface="Segoe UI Semibold" panose="020B0502040204020203" pitchFamily="34" charset="0"/>
                <a:cs typeface="Segoe UI Semibold" panose="020B0502040204020203" pitchFamily="34" charset="0"/>
              </a:defRPr>
            </a:lvl4pPr>
            <a:lvl5pPr>
              <a:defRPr sz="3999" b="1" i="0">
                <a:solidFill>
                  <a:srgbClr val="FC591F"/>
                </a:solidFill>
                <a:latin typeface="Segoe UI Semibold" panose="020B0502040204020203" pitchFamily="34" charset="0"/>
                <a:cs typeface="Segoe UI Semibold" panose="020B0502040204020203" pitchFamily="34" charset="0"/>
              </a:defRPr>
            </a:lvl5pPr>
          </a:lstStyle>
          <a:p>
            <a:pPr lvl="0"/>
            <a:r>
              <a:rPr lang="en-US" dirty="0"/>
              <a:t>Headline text – Cover slide</a:t>
            </a:r>
          </a:p>
        </p:txBody>
      </p:sp>
    </p:spTree>
    <p:extLst>
      <p:ext uri="{BB962C8B-B14F-4D97-AF65-F5344CB8AC3E}">
        <p14:creationId xmlns:p14="http://schemas.microsoft.com/office/powerpoint/2010/main" val="2476479884"/>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048" y="1435497"/>
            <a:ext cx="11015651"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2949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523603" y="473273"/>
            <a:ext cx="9141619" cy="4152305"/>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190315" y="4723805"/>
            <a:ext cx="9808195" cy="1000125"/>
          </a:xfrm>
          <a:prstGeom prst="rect">
            <a:avLst/>
          </a:prstGeom>
        </p:spPr>
        <p:txBody>
          <a:bodyPr anchor="b"/>
          <a:lstStyle/>
          <a:p>
            <a:r>
              <a:t>标题文本</a:t>
            </a:r>
          </a:p>
        </p:txBody>
      </p:sp>
      <p:sp>
        <p:nvSpPr>
          <p:cNvPr id="22" name="正文级别 1…"/>
          <p:cNvSpPr txBox="1">
            <a:spLocks noGrp="1"/>
          </p:cNvSpPr>
          <p:nvPr>
            <p:ph type="body" sz="quarter" idx="1"/>
          </p:nvPr>
        </p:nvSpPr>
        <p:spPr>
          <a:xfrm>
            <a:off x="1190315" y="5732859"/>
            <a:ext cx="9808195" cy="794742"/>
          </a:xfrm>
          <a:prstGeom prst="rect">
            <a:avLst/>
          </a:prstGeom>
        </p:spPr>
        <p:txBody>
          <a:bodyPr anchor="t"/>
          <a:lstStyle>
            <a:lvl1pPr marL="0" indent="0" algn="ctr">
              <a:spcBef>
                <a:spcPts val="0"/>
              </a:spcBef>
              <a:buSzTx/>
              <a:buNone/>
              <a:defRPr sz="2601"/>
            </a:lvl1pPr>
            <a:lvl2pPr marL="0" indent="160729" algn="ctr">
              <a:spcBef>
                <a:spcPts val="0"/>
              </a:spcBef>
              <a:buSzTx/>
              <a:buNone/>
              <a:defRPr sz="2601"/>
            </a:lvl2pPr>
            <a:lvl3pPr marL="0" indent="321457" algn="ctr">
              <a:spcBef>
                <a:spcPts val="0"/>
              </a:spcBef>
              <a:buSzTx/>
              <a:buNone/>
              <a:defRPr sz="2601"/>
            </a:lvl3pPr>
            <a:lvl4pPr marL="0" indent="482186" algn="ctr">
              <a:spcBef>
                <a:spcPts val="0"/>
              </a:spcBef>
              <a:buSzTx/>
              <a:buNone/>
              <a:defRPr sz="2601"/>
            </a:lvl4pPr>
            <a:lvl5pPr marL="0" indent="642915" algn="ctr">
              <a:spcBef>
                <a:spcPts val="0"/>
              </a:spcBef>
              <a:buSzTx/>
              <a:buNone/>
              <a:defRPr sz="2601"/>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012673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Aurora wave cover w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45E9A-9D14-4868-B2D1-0B837C57F9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115"/>
          <a:stretch/>
        </p:blipFill>
        <p:spPr>
          <a:xfrm>
            <a:off x="0" y="0"/>
            <a:ext cx="12193942" cy="6757128"/>
          </a:xfrm>
          <a:prstGeom prst="rect">
            <a:avLst/>
          </a:prstGeom>
        </p:spPr>
      </p:pic>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4" cstate="screen">
            <a:alphaModFix amt="92000"/>
            <a:extLst>
              <a:ext uri="{28A0092B-C50C-407E-A947-70E740481C1C}">
                <a14:useLocalDpi xmlns:a14="http://schemas.microsoft.com/office/drawing/2010/main"/>
              </a:ext>
            </a:extLst>
          </a:blip>
          <a:stretch>
            <a:fillRect/>
          </a:stretch>
        </p:blipFill>
        <p:spPr>
          <a:xfrm>
            <a:off x="3003" y="2185536"/>
            <a:ext cx="12190939" cy="4683165"/>
          </a:xfrm>
          <a:prstGeom prst="rect">
            <a:avLst/>
          </a:prstGeom>
        </p:spPr>
      </p:pic>
      <p:sp>
        <p:nvSpPr>
          <p:cNvPr id="11" name="Subtitle text">
            <a:extLst>
              <a:ext uri="{FF2B5EF4-FFF2-40B4-BE49-F238E27FC236}">
                <a16:creationId xmlns:a16="http://schemas.microsoft.com/office/drawing/2014/main" id="{C26F2BD6-E1CC-B541-9DC5-B83B70BAEBDE}"/>
              </a:ext>
            </a:extLst>
          </p:cNvPr>
          <p:cNvSpPr>
            <a:spLocks noGrp="1"/>
          </p:cNvSpPr>
          <p:nvPr>
            <p:ph type="body" sz="quarter" idx="13" hasCustomPrompt="1"/>
          </p:nvPr>
        </p:nvSpPr>
        <p:spPr>
          <a:xfrm>
            <a:off x="623723" y="5548312"/>
            <a:ext cx="10903285" cy="664775"/>
          </a:xfrm>
          <a:prstGeom prst="rect">
            <a:avLst/>
          </a:prstGeom>
        </p:spPr>
        <p:txBody>
          <a:bodyPr/>
          <a:lstStyle>
            <a:lvl1pPr>
              <a:defRPr>
                <a:solidFill>
                  <a:schemeClr val="bg1"/>
                </a:solidFill>
              </a:defRPr>
            </a:lvl1pPr>
          </a:lstStyle>
          <a:p>
            <a:pPr lvl="0"/>
            <a:r>
              <a:rPr lang="en-US" dirty="0"/>
              <a:t>Subtitle text</a:t>
            </a:r>
          </a:p>
        </p:txBody>
      </p:sp>
      <p:sp>
        <p:nvSpPr>
          <p:cNvPr id="12" name="Headline text">
            <a:extLst>
              <a:ext uri="{FF2B5EF4-FFF2-40B4-BE49-F238E27FC236}">
                <a16:creationId xmlns:a16="http://schemas.microsoft.com/office/drawing/2014/main" id="{C1CB5B30-E547-0F41-9E93-7D032A81DC04}"/>
              </a:ext>
            </a:extLst>
          </p:cNvPr>
          <p:cNvSpPr>
            <a:spLocks noGrp="1"/>
          </p:cNvSpPr>
          <p:nvPr>
            <p:ph type="body" sz="quarter" idx="12" hasCustomPrompt="1"/>
          </p:nvPr>
        </p:nvSpPr>
        <p:spPr>
          <a:xfrm>
            <a:off x="638008" y="4205855"/>
            <a:ext cx="10903285" cy="1194818"/>
          </a:xfrm>
          <a:prstGeom prst="rect">
            <a:avLst/>
          </a:prstGeom>
        </p:spPr>
        <p:txBody>
          <a:bodyPr anchor="b"/>
          <a:lstStyle>
            <a:lvl1pPr>
              <a:defRPr sz="3999" b="1" i="0">
                <a:solidFill>
                  <a:schemeClr val="bg1"/>
                </a:solidFill>
                <a:latin typeface="Segoe UI Semibold" panose="020B0502040204020203" pitchFamily="34" charset="0"/>
                <a:cs typeface="Segoe UI Semibold" panose="020B0502040204020203" pitchFamily="34" charset="0"/>
              </a:defRPr>
            </a:lvl1pPr>
            <a:lvl2pPr>
              <a:defRPr sz="3999" b="1" i="0">
                <a:solidFill>
                  <a:srgbClr val="FC591F"/>
                </a:solidFill>
                <a:latin typeface="Segoe UI Semibold" panose="020B0502040204020203" pitchFamily="34" charset="0"/>
                <a:cs typeface="Segoe UI Semibold" panose="020B0502040204020203" pitchFamily="34" charset="0"/>
              </a:defRPr>
            </a:lvl2pPr>
            <a:lvl3pPr>
              <a:defRPr sz="3999" b="1" i="0">
                <a:solidFill>
                  <a:srgbClr val="FC591F"/>
                </a:solidFill>
                <a:latin typeface="Segoe UI Semibold" panose="020B0502040204020203" pitchFamily="34" charset="0"/>
                <a:cs typeface="Segoe UI Semibold" panose="020B0502040204020203" pitchFamily="34" charset="0"/>
              </a:defRPr>
            </a:lvl3pPr>
            <a:lvl4pPr>
              <a:defRPr sz="3999" b="1" i="0">
                <a:solidFill>
                  <a:srgbClr val="FC591F"/>
                </a:solidFill>
                <a:latin typeface="Segoe UI Semibold" panose="020B0502040204020203" pitchFamily="34" charset="0"/>
                <a:cs typeface="Segoe UI Semibold" panose="020B0502040204020203" pitchFamily="34" charset="0"/>
              </a:defRPr>
            </a:lvl4pPr>
            <a:lvl5pPr>
              <a:defRPr sz="3999" b="1" i="0">
                <a:solidFill>
                  <a:srgbClr val="FC591F"/>
                </a:solidFill>
                <a:latin typeface="Segoe UI Semibold" panose="020B0502040204020203" pitchFamily="34" charset="0"/>
                <a:cs typeface="Segoe UI Semibold" panose="020B0502040204020203" pitchFamily="34" charset="0"/>
              </a:defRPr>
            </a:lvl5pPr>
          </a:lstStyle>
          <a:p>
            <a:pPr lvl="0"/>
            <a:r>
              <a:rPr lang="en-US" dirty="0"/>
              <a:t>Headline text – Cover slide</a:t>
            </a:r>
          </a:p>
        </p:txBody>
      </p:sp>
    </p:spTree>
    <p:extLst>
      <p:ext uri="{BB962C8B-B14F-4D97-AF65-F5344CB8AC3E}">
        <p14:creationId xmlns:p14="http://schemas.microsoft.com/office/powerpoint/2010/main" val="343609487"/>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Solar Wavetrim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5467" y="576694"/>
            <a:ext cx="155750"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5" name="Rectangle 4"/>
          <p:cNvSpPr/>
          <p:nvPr userDrawn="1"/>
        </p:nvSpPr>
        <p:spPr>
          <a:xfrm>
            <a:off x="12215467" y="1153388"/>
            <a:ext cx="155750"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6" name="Rectangle 5"/>
          <p:cNvSpPr/>
          <p:nvPr userDrawn="1"/>
        </p:nvSpPr>
        <p:spPr>
          <a:xfrm>
            <a:off x="12212567" y="2306776"/>
            <a:ext cx="155750"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7" name="Rectangle 6"/>
          <p:cNvSpPr/>
          <p:nvPr userDrawn="1"/>
        </p:nvSpPr>
        <p:spPr>
          <a:xfrm>
            <a:off x="12212567" y="2883470"/>
            <a:ext cx="155750"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0" name="Rectangle 9"/>
          <p:cNvSpPr/>
          <p:nvPr userDrawn="1"/>
        </p:nvSpPr>
        <p:spPr>
          <a:xfrm>
            <a:off x="12212567" y="3460164"/>
            <a:ext cx="155750"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1" name="Rectangle 10"/>
          <p:cNvSpPr/>
          <p:nvPr userDrawn="1"/>
        </p:nvSpPr>
        <p:spPr>
          <a:xfrm>
            <a:off x="12212567" y="4036858"/>
            <a:ext cx="155750"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2" name="Rectangle 11"/>
          <p:cNvSpPr/>
          <p:nvPr userDrawn="1"/>
        </p:nvSpPr>
        <p:spPr>
          <a:xfrm>
            <a:off x="12212567" y="1730082"/>
            <a:ext cx="155750"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3" name="Rectangle 12"/>
          <p:cNvSpPr/>
          <p:nvPr userDrawn="1"/>
        </p:nvSpPr>
        <p:spPr>
          <a:xfrm>
            <a:off x="12379726" y="576694"/>
            <a:ext cx="155750"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4" name="Rectangle 13"/>
          <p:cNvSpPr/>
          <p:nvPr userDrawn="1"/>
        </p:nvSpPr>
        <p:spPr>
          <a:xfrm>
            <a:off x="12379726" y="1153388"/>
            <a:ext cx="155750"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5" name="Rectangle 14"/>
          <p:cNvSpPr/>
          <p:nvPr userDrawn="1"/>
        </p:nvSpPr>
        <p:spPr>
          <a:xfrm>
            <a:off x="12376826" y="2306776"/>
            <a:ext cx="155750"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6" name="Rectangle 15"/>
          <p:cNvSpPr/>
          <p:nvPr userDrawn="1"/>
        </p:nvSpPr>
        <p:spPr>
          <a:xfrm>
            <a:off x="12376826" y="2883470"/>
            <a:ext cx="155750"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7" name="Rectangle 16"/>
          <p:cNvSpPr/>
          <p:nvPr userDrawn="1"/>
        </p:nvSpPr>
        <p:spPr>
          <a:xfrm>
            <a:off x="12376826" y="3460164"/>
            <a:ext cx="155750"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8" name="Rectangle 17"/>
          <p:cNvSpPr/>
          <p:nvPr userDrawn="1"/>
        </p:nvSpPr>
        <p:spPr>
          <a:xfrm>
            <a:off x="12376826" y="4036858"/>
            <a:ext cx="155750"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9" name="Rectangle 18"/>
          <p:cNvSpPr/>
          <p:nvPr userDrawn="1"/>
        </p:nvSpPr>
        <p:spPr>
          <a:xfrm>
            <a:off x="12376826" y="1730082"/>
            <a:ext cx="155750"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0" name="Rectangle 19"/>
          <p:cNvSpPr/>
          <p:nvPr userDrawn="1"/>
        </p:nvSpPr>
        <p:spPr>
          <a:xfrm>
            <a:off x="12215467" y="0"/>
            <a:ext cx="155750"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1" name="Rectangle 20"/>
          <p:cNvSpPr/>
          <p:nvPr userDrawn="1"/>
        </p:nvSpPr>
        <p:spPr>
          <a:xfrm>
            <a:off x="12379726" y="0"/>
            <a:ext cx="155750"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2" name="Subtitle 2"/>
          <p:cNvSpPr>
            <a:spLocks noGrp="1"/>
          </p:cNvSpPr>
          <p:nvPr>
            <p:ph type="subTitle" idx="1"/>
          </p:nvPr>
        </p:nvSpPr>
        <p:spPr>
          <a:xfrm>
            <a:off x="2305277" y="4393097"/>
            <a:ext cx="9291475" cy="855797"/>
          </a:xfrm>
        </p:spPr>
        <p:txBody>
          <a:bodyPr>
            <a:noAutofit/>
          </a:bodyPr>
          <a:lstStyle>
            <a:lvl1pPr marL="0" indent="0" algn="l">
              <a:buNone/>
              <a:defRPr lang="en-US" sz="3600" b="0" i="0" kern="1200" dirty="0">
                <a:solidFill>
                  <a:schemeClr val="bg1"/>
                </a:solidFill>
                <a:latin typeface="Segoe UI Light" charset="0"/>
                <a:ea typeface="Segoe UI Light" charset="0"/>
                <a:cs typeface="Segoe UI Light"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23" name="Title 1"/>
          <p:cNvSpPr>
            <a:spLocks noGrp="1"/>
          </p:cNvSpPr>
          <p:nvPr>
            <p:ph type="title"/>
          </p:nvPr>
        </p:nvSpPr>
        <p:spPr>
          <a:xfrm>
            <a:off x="2305278" y="2981739"/>
            <a:ext cx="9299983" cy="1331844"/>
          </a:xfrm>
        </p:spPr>
        <p:txBody>
          <a:bodyPr/>
          <a:lstStyle>
            <a:lvl1pPr>
              <a:defRPr lang="en-GB" sz="4799"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10786975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831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21" y="0"/>
            <a:ext cx="12181788" cy="6858000"/>
          </a:xfrm>
          <a:prstGeom prst="rect">
            <a:avLst/>
          </a:prstGeom>
        </p:spPr>
      </p:pic>
      <p:sp>
        <p:nvSpPr>
          <p:cNvPr id="2" name="Rectangle 1"/>
          <p:cNvSpPr/>
          <p:nvPr userDrawn="1"/>
        </p:nvSpPr>
        <p:spPr bwMode="auto">
          <a:xfrm>
            <a:off x="261202" y="2084186"/>
            <a:ext cx="6281309"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9" tIns="107503" rIns="134379" bIns="107503" numCol="1" spcCol="0" rtlCol="0" fromWordArt="0" anchor="t" anchorCtr="0" forceAA="0" compatLnSpc="1">
            <a:prstTxWarp prst="textNoShape">
              <a:avLst/>
            </a:prstTxWarp>
            <a:noAutofit/>
          </a:bodyPr>
          <a:lstStyle/>
          <a:p>
            <a:pPr algn="ctr" defTabSz="685083"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232" y="2084186"/>
            <a:ext cx="6274896" cy="1793104"/>
          </a:xfrm>
          <a:noFill/>
        </p:spPr>
        <p:txBody>
          <a:bodyPr lIns="146304" tIns="91440" rIns="146304" bIns="91440" anchor="t" anchorCtr="0"/>
          <a:lstStyle>
            <a:lvl1pPr>
              <a:defRPr sz="5291" spc="-98"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67613" y="3877273"/>
            <a:ext cx="6274896" cy="1789991"/>
          </a:xfrm>
        </p:spPr>
        <p:txBody>
          <a:bodyPr tIns="109728" bIns="109728">
            <a:noAutofit/>
          </a:bodyPr>
          <a:lstStyle>
            <a:lvl1pPr marL="0" indent="0">
              <a:spcBef>
                <a:spcPts val="0"/>
              </a:spcBef>
              <a:buNone/>
              <a:defRPr sz="3134">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098" y="469678"/>
            <a:ext cx="1227869" cy="263937"/>
          </a:xfrm>
          <a:prstGeom prst="rect">
            <a:avLst/>
          </a:prstGeom>
        </p:spPr>
      </p:pic>
    </p:spTree>
    <p:extLst>
      <p:ext uri="{BB962C8B-B14F-4D97-AF65-F5344CB8AC3E}">
        <p14:creationId xmlns:p14="http://schemas.microsoft.com/office/powerpoint/2010/main" val="31717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096" y="6123277"/>
            <a:ext cx="1231624" cy="263937"/>
          </a:xfrm>
          <a:prstGeom prst="rect">
            <a:avLst/>
          </a:prstGeom>
        </p:spPr>
      </p:pic>
    </p:spTree>
    <p:extLst>
      <p:ext uri="{BB962C8B-B14F-4D97-AF65-F5344CB8AC3E}">
        <p14:creationId xmlns:p14="http://schemas.microsoft.com/office/powerpoint/2010/main" val="378553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51000" y="472219"/>
            <a:ext cx="1717700" cy="159378"/>
          </a:xfrm>
          <a:prstGeom prst="rect">
            <a:avLst/>
          </a:prstGeom>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096" y="6123277"/>
            <a:ext cx="1231624" cy="263937"/>
          </a:xfrm>
          <a:prstGeom prst="rect">
            <a:avLst/>
          </a:prstGeom>
        </p:spPr>
      </p:pic>
    </p:spTree>
    <p:extLst>
      <p:ext uri="{BB962C8B-B14F-4D97-AF65-F5344CB8AC3E}">
        <p14:creationId xmlns:p14="http://schemas.microsoft.com/office/powerpoint/2010/main" val="34365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567" y="1524000"/>
            <a:ext cx="5180251"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2178" y="1524000"/>
            <a:ext cx="4935128"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27306" y="6356351"/>
            <a:ext cx="496503"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85265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1"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6" indent="0">
              <a:buNone/>
              <a:defRPr/>
            </a:lvl3pPr>
            <a:lvl4pPr marL="447929" indent="0">
              <a:buNone/>
              <a:defRPr/>
            </a:lvl4pPr>
            <a:lvl5pPr marL="67189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76583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1" y="1189179"/>
            <a:ext cx="11650488" cy="1985641"/>
          </a:xfrm>
        </p:spPr>
        <p:txBody>
          <a:bodyPr>
            <a:spAutoFit/>
          </a:bodyPr>
          <a:lstStyle>
            <a:lvl1pPr>
              <a:defRPr sz="352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27492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0"/>
            </a:lvl2pPr>
            <a:lvl3pPr marL="227075" indent="0">
              <a:buNone/>
              <a:tabLst/>
              <a:defRPr sz="1960"/>
            </a:lvl3pPr>
            <a:lvl4pPr marL="451040" indent="0">
              <a:buNone/>
              <a:defRPr/>
            </a:lvl4pPr>
            <a:lvl5pPr marL="67189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0"/>
            </a:lvl2pPr>
            <a:lvl3pPr marL="227075" indent="0">
              <a:buNone/>
              <a:tabLst/>
              <a:defRPr sz="1960"/>
            </a:lvl3pPr>
            <a:lvl4pPr marL="451040" indent="0">
              <a:buNone/>
              <a:defRPr/>
            </a:lvl4pPr>
            <a:lvl5pPr marL="67189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1659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511" indent="-281511">
              <a:spcBef>
                <a:spcPts val="1200"/>
              </a:spcBef>
              <a:buClr>
                <a:schemeClr val="tx1"/>
              </a:buClr>
              <a:buFont typeface="Arial" pitchFamily="34" charset="0"/>
              <a:buChar char="•"/>
              <a:defRPr sz="3134"/>
            </a:lvl1pPr>
            <a:lvl2pPr marL="520396" indent="-228466">
              <a:defRPr sz="2352"/>
            </a:lvl2pPr>
            <a:lvl3pPr marL="685400" indent="-165005">
              <a:tabLst/>
              <a:defRPr sz="1960"/>
            </a:lvl3pPr>
            <a:lvl4pPr marL="863095" indent="-177697">
              <a:defRPr/>
            </a:lvl4pPr>
            <a:lvl5pPr marL="1028098" indent="-1650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11" indent="-281511">
              <a:spcBef>
                <a:spcPts val="1200"/>
              </a:spcBef>
              <a:buClr>
                <a:schemeClr val="tx1"/>
              </a:buClr>
              <a:buFont typeface="Arial" pitchFamily="34" charset="0"/>
              <a:buChar char="•"/>
              <a:defRPr sz="3134"/>
            </a:lvl1pPr>
            <a:lvl2pPr marL="520396" indent="-228466">
              <a:defRPr sz="2352"/>
            </a:lvl2pPr>
            <a:lvl3pPr marL="685400" indent="-165005">
              <a:tabLst/>
              <a:defRPr sz="1960"/>
            </a:lvl3pPr>
            <a:lvl4pPr marL="863095" indent="-177697">
              <a:defRPr/>
            </a:lvl4pPr>
            <a:lvl5pPr marL="1028098" indent="-1650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471505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6884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2084174"/>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22639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2084174"/>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77930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2084174"/>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91506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2084174"/>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05336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678234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1"/>
            <a:ext cx="495527"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6010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80293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2591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46283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3717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65"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05508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187" tIns="143349" rIns="179187" bIns="143349" numCol="1" anchor="t" anchorCtr="0" compatLnSpc="1">
            <a:prstTxWarp prst="textNoShape">
              <a:avLst/>
            </a:prstTxWarp>
            <a:spAutoFit/>
          </a:bodyPr>
          <a:lstStyle/>
          <a:p>
            <a:pPr defTabSz="913387"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5" y="3083655"/>
            <a:ext cx="3223021" cy="690695"/>
          </a:xfrm>
          <a:prstGeom prst="rect">
            <a:avLst/>
          </a:prstGeom>
        </p:spPr>
      </p:pic>
    </p:spTree>
    <p:extLst>
      <p:ext uri="{BB962C8B-B14F-4D97-AF65-F5344CB8AC3E}">
        <p14:creationId xmlns:p14="http://schemas.microsoft.com/office/powerpoint/2010/main" val="22713069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934861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42527265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7869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2" y="1189180"/>
            <a:ext cx="11650488" cy="1989327"/>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20" indent="0">
              <a:buNone/>
              <a:defRPr/>
            </a:lvl3pPr>
            <a:lvl4pPr marL="447837" indent="0">
              <a:buNone/>
              <a:defRPr/>
            </a:lvl4pPr>
            <a:lvl5pPr marL="67175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32920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Title_4">
    <p:spTree>
      <p:nvGrpSpPr>
        <p:cNvPr id="1" name=""/>
        <p:cNvGrpSpPr/>
        <p:nvPr/>
      </p:nvGrpSpPr>
      <p:grpSpPr>
        <a:xfrm>
          <a:off x="0" y="0"/>
          <a:ext cx="0" cy="0"/>
          <a:chOff x="0" y="0"/>
          <a:chExt cx="0" cy="0"/>
        </a:xfrm>
      </p:grpSpPr>
      <p:sp>
        <p:nvSpPr>
          <p:cNvPr id="6" name="Rectangle 5"/>
          <p:cNvSpPr/>
          <p:nvPr userDrawn="1"/>
        </p:nvSpPr>
        <p:spPr>
          <a:xfrm>
            <a:off x="3" y="6055546"/>
            <a:ext cx="12188824" cy="80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a:p>
        </p:txBody>
      </p:sp>
      <p:sp>
        <p:nvSpPr>
          <p:cNvPr id="7" name="Rectangle 6"/>
          <p:cNvSpPr/>
          <p:nvPr userDrawn="1"/>
        </p:nvSpPr>
        <p:spPr>
          <a:xfrm>
            <a:off x="345535" y="366132"/>
            <a:ext cx="11487885" cy="6174690"/>
          </a:xfrm>
          <a:prstGeom prst="rect">
            <a:avLst/>
          </a:prstGeom>
          <a:solidFill>
            <a:srgbClr val="005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dirty="0"/>
          </a:p>
        </p:txBody>
      </p:sp>
      <p:sp>
        <p:nvSpPr>
          <p:cNvPr id="2" name="Title 1"/>
          <p:cNvSpPr>
            <a:spLocks noGrp="1"/>
          </p:cNvSpPr>
          <p:nvPr>
            <p:ph type="title"/>
          </p:nvPr>
        </p:nvSpPr>
        <p:spPr>
          <a:xfrm>
            <a:off x="777557" y="2877971"/>
            <a:ext cx="10969943" cy="1143000"/>
          </a:xfrm>
          <a:prstGeom prst="rect">
            <a:avLst/>
          </a:prstGeom>
        </p:spPr>
        <p:txBody>
          <a:bodyPr/>
          <a:lstStyle/>
          <a:p>
            <a:r>
              <a:rPr lang="en-US" dirty="0"/>
              <a:t>Click to edit Master title style</a:t>
            </a:r>
          </a:p>
        </p:txBody>
      </p:sp>
      <p:sp>
        <p:nvSpPr>
          <p:cNvPr id="5" name="Rectangle 4"/>
          <p:cNvSpPr/>
          <p:nvPr userDrawn="1"/>
        </p:nvSpPr>
        <p:spPr>
          <a:xfrm>
            <a:off x="649" y="381000"/>
            <a:ext cx="75554"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a:p>
        </p:txBody>
      </p:sp>
      <p:pic>
        <p:nvPicPr>
          <p:cNvPr id="8" name="Picture 7" descr="AvanadeLogoNoTM_AWColor_RGB.png">
            <a:extLst>
              <a:ext uri="{FF2B5EF4-FFF2-40B4-BE49-F238E27FC236}">
                <a16:creationId xmlns:a16="http://schemas.microsoft.com/office/drawing/2014/main" id="{22F47CB5-E6C7-438D-89CC-CEB0AB5F84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420" y="6069205"/>
            <a:ext cx="1494544" cy="548639"/>
          </a:xfrm>
          <a:prstGeom prst="rect">
            <a:avLst/>
          </a:prstGeom>
        </p:spPr>
      </p:pic>
    </p:spTree>
    <p:extLst>
      <p:ext uri="{BB962C8B-B14F-4D97-AF65-F5344CB8AC3E}">
        <p14:creationId xmlns:p14="http://schemas.microsoft.com/office/powerpoint/2010/main" val="19906729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932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3" y="1189181"/>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879" indent="0">
              <a:buNone/>
              <a:defRPr/>
            </a:lvl3pPr>
            <a:lvl4pPr marL="447758" indent="0">
              <a:buNone/>
              <a:defRPr/>
            </a:lvl4pPr>
            <a:lvl5pPr marL="6716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2763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nterior3">
    <p:bg>
      <p:bgPr>
        <a:solidFill>
          <a:srgbClr val="0072C6"/>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1237242"/>
            <a:ext cx="6094413" cy="2441627"/>
          </a:xfrm>
          <a:prstGeom prst="rect">
            <a:avLst/>
          </a:prstGeom>
        </p:spPr>
        <p:txBody>
          <a:bodyPr lIns="182880" tIns="182880" rIns="182880" bIns="182880"/>
          <a:lstStyle>
            <a:lvl1pPr marL="0" indent="0">
              <a:spcBef>
                <a:spcPts val="1333"/>
              </a:spcBef>
              <a:buFont typeface="Arial"/>
              <a:buNone/>
              <a:defRPr sz="3199" baseline="0">
                <a:solidFill>
                  <a:schemeClr val="tx1"/>
                </a:solidFill>
                <a:latin typeface="Segoe UI Light"/>
                <a:cs typeface="Segoe UI Light"/>
              </a:defRPr>
            </a:lvl1pPr>
            <a:lvl2pPr marL="883252" indent="-456855">
              <a:spcBef>
                <a:spcPts val="1333"/>
              </a:spcBef>
              <a:buFont typeface="Arial" panose="020B0604020202020204" pitchFamily="34" charset="0"/>
              <a:buChar char="•"/>
              <a:defRPr sz="3199">
                <a:solidFill>
                  <a:schemeClr val="bg1"/>
                </a:solidFill>
                <a:latin typeface="Segoe UI Light"/>
                <a:cs typeface="Segoe UI Light"/>
              </a:defRPr>
            </a:lvl2pPr>
            <a:lvl3pPr marL="1218279">
              <a:spcBef>
                <a:spcPts val="1333"/>
              </a:spcBef>
              <a:buFont typeface="Arial"/>
              <a:buChar char="•"/>
              <a:defRPr sz="2930">
                <a:solidFill>
                  <a:schemeClr val="bg1"/>
                </a:solidFill>
                <a:latin typeface="Segoe UI Light"/>
                <a:cs typeface="Segoe UI Light"/>
              </a:defRPr>
            </a:lvl3pPr>
            <a:lvl4pPr marL="1705591">
              <a:spcBef>
                <a:spcPts val="1333"/>
              </a:spcBef>
              <a:buFont typeface="Arial"/>
              <a:buChar char="•"/>
              <a:defRPr sz="2664" baseline="0">
                <a:solidFill>
                  <a:schemeClr val="bg1"/>
                </a:solidFill>
                <a:latin typeface="Segoe UI Light"/>
                <a:cs typeface="Segoe UI Light"/>
              </a:defRPr>
            </a:lvl4pPr>
            <a:lvl5pPr marL="1949246" indent="243658">
              <a:spcBef>
                <a:spcPts val="1333"/>
              </a:spcBef>
              <a:buFont typeface="Arial"/>
              <a:buChar char="•"/>
              <a:tabLst>
                <a:tab pos="2134105" algn="l"/>
              </a:tabLst>
              <a:defRPr sz="2399"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6094412" y="1229912"/>
            <a:ext cx="6094413" cy="2441627"/>
          </a:xfrm>
          <a:prstGeom prst="rect">
            <a:avLst/>
          </a:prstGeom>
        </p:spPr>
        <p:txBody>
          <a:bodyPr lIns="182880" tIns="182880" rIns="182880" bIns="182880"/>
          <a:lstStyle>
            <a:lvl1pPr marL="0" indent="0">
              <a:spcBef>
                <a:spcPts val="1333"/>
              </a:spcBef>
              <a:buFont typeface="Arial"/>
              <a:buNone/>
              <a:defRPr sz="3199" baseline="0">
                <a:solidFill>
                  <a:schemeClr val="tx1"/>
                </a:solidFill>
                <a:latin typeface="Segoe UI Light"/>
                <a:cs typeface="Segoe UI Light"/>
              </a:defRPr>
            </a:lvl1pPr>
            <a:lvl2pPr marL="883252" indent="-456855">
              <a:spcBef>
                <a:spcPts val="1333"/>
              </a:spcBef>
              <a:buFont typeface="Arial" panose="020B0604020202020204" pitchFamily="34" charset="0"/>
              <a:buChar char="•"/>
              <a:defRPr sz="3199">
                <a:solidFill>
                  <a:schemeClr val="bg1"/>
                </a:solidFill>
                <a:latin typeface="Segoe UI Light"/>
                <a:cs typeface="Segoe UI Light"/>
              </a:defRPr>
            </a:lvl2pPr>
            <a:lvl3pPr marL="1218279">
              <a:spcBef>
                <a:spcPts val="1333"/>
              </a:spcBef>
              <a:buFont typeface="Arial"/>
              <a:buChar char="•"/>
              <a:defRPr sz="2930">
                <a:solidFill>
                  <a:schemeClr val="bg1"/>
                </a:solidFill>
                <a:latin typeface="Segoe UI Light"/>
                <a:cs typeface="Segoe UI Light"/>
              </a:defRPr>
            </a:lvl3pPr>
            <a:lvl4pPr marL="1705591">
              <a:spcBef>
                <a:spcPts val="1333"/>
              </a:spcBef>
              <a:buFont typeface="Arial"/>
              <a:buChar char="•"/>
              <a:defRPr sz="2664" baseline="0">
                <a:solidFill>
                  <a:schemeClr val="bg1"/>
                </a:solidFill>
                <a:latin typeface="Segoe UI Light"/>
                <a:cs typeface="Segoe UI Light"/>
              </a:defRPr>
            </a:lvl4pPr>
            <a:lvl5pPr marL="1949246" indent="243658">
              <a:spcBef>
                <a:spcPts val="1333"/>
              </a:spcBef>
              <a:buFont typeface="Arial"/>
              <a:buChar char="•"/>
              <a:tabLst>
                <a:tab pos="2134105" algn="l"/>
              </a:tabLst>
              <a:defRPr sz="2399"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extBox 8"/>
          <p:cNvSpPr txBox="1"/>
          <p:nvPr userDrawn="1"/>
        </p:nvSpPr>
        <p:spPr>
          <a:xfrm>
            <a:off x="264709" y="6461377"/>
            <a:ext cx="1684428" cy="164019"/>
          </a:xfrm>
          <a:prstGeom prst="rect">
            <a:avLst/>
          </a:prstGeom>
          <a:noFill/>
        </p:spPr>
        <p:txBody>
          <a:bodyPr wrap="square" lIns="0" tIns="0" rIns="0" bIns="0" rtlCol="0" anchor="t">
            <a:spAutoFit/>
          </a:bodyPr>
          <a:lstStyle/>
          <a:p>
            <a:pPr algn="l"/>
            <a:r>
              <a:rPr lang="en-US" sz="1066" dirty="0">
                <a:solidFill>
                  <a:schemeClr val="bg1"/>
                </a:solidFill>
                <a:latin typeface="Segoe UI"/>
                <a:cs typeface="Segoe UI"/>
              </a:rPr>
              <a:t>Microsoft Confidential</a:t>
            </a:r>
          </a:p>
        </p:txBody>
      </p:sp>
      <p:sp>
        <p:nvSpPr>
          <p:cNvPr id="10" name="Title 1"/>
          <p:cNvSpPr>
            <a:spLocks noGrp="1" noChangeAspect="1"/>
          </p:cNvSpPr>
          <p:nvPr>
            <p:ph type="title"/>
          </p:nvPr>
        </p:nvSpPr>
        <p:spPr>
          <a:xfrm>
            <a:off x="138985" y="0"/>
            <a:ext cx="12049840" cy="1211893"/>
          </a:xfrm>
          <a:prstGeom prst="rect">
            <a:avLst/>
          </a:prstGeom>
        </p:spPr>
        <p:txBody>
          <a:bodyPr lIns="91440" tIns="91440" bIns="91440" anchor="ctr"/>
          <a:lstStyle>
            <a:lvl1pPr algn="l">
              <a:defRPr sz="5330">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336475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3"/>
            </a:lvl1pPr>
          </a:lstStyle>
          <a:p>
            <a:r>
              <a:rPr lang="en-US"/>
              <a:t>Click to edit Master title style</a:t>
            </a:r>
          </a:p>
        </p:txBody>
      </p:sp>
      <p:sp>
        <p:nvSpPr>
          <p:cNvPr id="3" name="Subtitle 2"/>
          <p:cNvSpPr>
            <a:spLocks noGrp="1"/>
          </p:cNvSpPr>
          <p:nvPr>
            <p:ph type="subTitle" idx="1"/>
          </p:nvPr>
        </p:nvSpPr>
        <p:spPr>
          <a:xfrm>
            <a:off x="1523603" y="3602038"/>
            <a:ext cx="9141619" cy="513510"/>
          </a:xfrm>
        </p:spPr>
        <p:txBody>
          <a:bodyPr/>
          <a:lstStyle>
            <a:lvl1pPr marL="0" indent="0" algn="ctr">
              <a:buNone/>
              <a:defRPr sz="2399"/>
            </a:lvl1pPr>
            <a:lvl2pPr marL="456844" indent="0" algn="ctr">
              <a:buNone/>
              <a:defRPr sz="1999"/>
            </a:lvl2pPr>
            <a:lvl3pPr marL="913687" indent="0" algn="ctr">
              <a:buNone/>
              <a:defRPr sz="1799"/>
            </a:lvl3pPr>
            <a:lvl4pPr marL="1370531" indent="0" algn="ctr">
              <a:buNone/>
              <a:defRPr sz="1600"/>
            </a:lvl4pPr>
            <a:lvl5pPr marL="1827374" indent="0" algn="ctr">
              <a:buNone/>
              <a:defRPr sz="1600"/>
            </a:lvl5pPr>
            <a:lvl6pPr marL="2284217" indent="0" algn="ctr">
              <a:buNone/>
              <a:defRPr sz="1600"/>
            </a:lvl6pPr>
            <a:lvl7pPr marL="2741061" indent="0" algn="ctr">
              <a:buNone/>
              <a:defRPr sz="1600"/>
            </a:lvl7pPr>
            <a:lvl8pPr marL="3197905" indent="0" algn="ctr">
              <a:buNone/>
              <a:defRPr sz="1600"/>
            </a:lvl8pPr>
            <a:lvl9pPr marL="365474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3284342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956491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5806" y="2084172"/>
            <a:ext cx="5435771"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01" y="2074211"/>
            <a:ext cx="6057086" cy="941520"/>
          </a:xfrm>
          <a:prstGeom prst="rect">
            <a:avLst/>
          </a:prstGeom>
          <a:noFill/>
        </p:spPr>
        <p:txBody>
          <a:bodyPr wrap="none" lIns="179238" tIns="143391" rIns="179238" bIns="143391" rtlCol="0">
            <a:spAutoFit/>
          </a:bodyPr>
          <a:lstStyle/>
          <a:p>
            <a:pPr>
              <a:lnSpc>
                <a:spcPct val="90000"/>
              </a:lnSpc>
              <a:spcAft>
                <a:spcPts val="588"/>
              </a:spcAft>
            </a:pPr>
            <a:r>
              <a:rPr lang="en-US" sz="4704"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699" y="2745072"/>
            <a:ext cx="5280185" cy="1184133"/>
          </a:xfrm>
          <a:prstGeom prst="rect">
            <a:avLst/>
          </a:prstGeom>
          <a:noFill/>
        </p:spPr>
        <p:txBody>
          <a:bodyPr wrap="none" lIns="179238" tIns="143391" rIns="179238" bIns="143391" rtlCol="0">
            <a:spAutoFit/>
          </a:bodyPr>
          <a:lstStyle/>
          <a:p>
            <a:pPr marL="0" indent="0">
              <a:lnSpc>
                <a:spcPct val="114000"/>
              </a:lnSpc>
              <a:spcAft>
                <a:spcPts val="588"/>
              </a:spcAft>
              <a:buFont typeface="Arial" panose="020B0604020202020204" pitchFamily="34" charset="0"/>
              <a:buNone/>
            </a:pPr>
            <a:r>
              <a:rPr lang="en-US" sz="2548"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8"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8"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4246211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6273277" cy="1793090"/>
          </a:xfrm>
          <a:noFill/>
        </p:spPr>
        <p:txBody>
          <a:bodyPr lIns="146304" tIns="91440" rIns="146304" bIns="91440" anchor="b" anchorCtr="0"/>
          <a:lstStyle>
            <a:lvl1pPr>
              <a:defRPr sz="470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5377086" cy="1792326"/>
          </a:xfrm>
          <a:noFill/>
        </p:spPr>
        <p:txBody>
          <a:bodyPr lIns="164592" tIns="109728" rIns="164592" bIns="109728">
            <a:noAutofit/>
          </a:bodyPr>
          <a:lstStyle>
            <a:lvl1pPr marL="0" indent="0">
              <a:spcBef>
                <a:spcPts val="0"/>
              </a:spcBef>
              <a:buNone/>
              <a:defRPr sz="2744"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5806" y="2084172"/>
            <a:ext cx="5435771" cy="4482760"/>
          </a:xfrm>
          <a:prstGeom prst="rect">
            <a:avLst/>
          </a:prstGeom>
        </p:spPr>
      </p:pic>
    </p:spTree>
    <p:extLst>
      <p:ext uri="{BB962C8B-B14F-4D97-AF65-F5344CB8AC3E}">
        <p14:creationId xmlns:p14="http://schemas.microsoft.com/office/powerpoint/2010/main" val="414269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0" y="1189177"/>
            <a:ext cx="11652043" cy="2263268"/>
          </a:xfrm>
        </p:spPr>
        <p:txBody>
          <a:bodyPr>
            <a:spAutoFit/>
          </a:bodyPr>
          <a:lstStyle>
            <a:lvl1pPr marL="0" indent="0">
              <a:buNone/>
              <a:defRPr/>
            </a:lvl1pPr>
            <a:lvl2pPr marL="224030" indent="0">
              <a:buNone/>
              <a:defRPr/>
            </a:lvl2pPr>
            <a:lvl3pPr marL="448059" indent="0">
              <a:buNone/>
              <a:defRPr/>
            </a:lvl3pPr>
            <a:lvl4pPr marL="672088" indent="0">
              <a:buNone/>
              <a:defRPr/>
            </a:lvl4pPr>
            <a:lvl5pPr marL="89611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720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233" y="1187645"/>
            <a:ext cx="11652043"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14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478" indent="0">
              <a:buFont typeface="Wingdings" panose="05000000000000000000" pitchFamily="2" charset="2"/>
              <a:buNone/>
              <a:defRPr sz="2352" b="0"/>
            </a:lvl2pPr>
            <a:lvl3pPr marL="441835" indent="0">
              <a:buFont typeface="Wingdings" panose="05000000000000000000" pitchFamily="2" charset="2"/>
              <a:buNone/>
              <a:tabLst/>
              <a:defRPr sz="2156" b="0"/>
            </a:lvl3pPr>
            <a:lvl4pPr marL="639416" indent="0">
              <a:buFont typeface="Wingdings" panose="05000000000000000000" pitchFamily="2" charset="2"/>
              <a:buNone/>
              <a:defRPr sz="2156" b="0"/>
            </a:lvl4pPr>
            <a:lvl5pPr marL="836999" indent="0">
              <a:buFont typeface="Wingdings" panose="05000000000000000000" pitchFamily="2" charset="2"/>
              <a:buNone/>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7645"/>
            <a:ext cx="5377147" cy="2082207"/>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478"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835"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416"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6999"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066" marR="0" lvl="0" indent="-504066" algn="l" defTabSz="914093"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536" marR="0" lvl="1" indent="-448059" algn="l" defTabSz="914093" rtl="0" eaLnBrk="1" fontAlgn="auto" latinLnBrk="0" hangingPunct="1">
              <a:lnSpc>
                <a:spcPct val="90000"/>
              </a:lnSpc>
              <a:spcBef>
                <a:spcPct val="20000"/>
              </a:spcBef>
              <a:spcAft>
                <a:spcPts val="0"/>
              </a:spcAft>
              <a:buClrTx/>
              <a:buSzPct val="90000"/>
              <a:tabLst/>
            </a:pPr>
            <a:r>
              <a:rPr lang="en-US" dirty="0"/>
              <a:t>Second level</a:t>
            </a:r>
          </a:p>
          <a:p>
            <a:pPr marL="889894" marR="0" lvl="2" indent="-448059" algn="l" defTabSz="914093" rtl="0" eaLnBrk="1" fontAlgn="auto" latinLnBrk="0" hangingPunct="1">
              <a:lnSpc>
                <a:spcPct val="90000"/>
              </a:lnSpc>
              <a:spcBef>
                <a:spcPct val="20000"/>
              </a:spcBef>
              <a:spcAft>
                <a:spcPts val="0"/>
              </a:spcAft>
              <a:buClrTx/>
              <a:buSzPct val="90000"/>
              <a:tabLst/>
            </a:pPr>
            <a:r>
              <a:rPr lang="en-US" dirty="0"/>
              <a:t>Third level</a:t>
            </a:r>
          </a:p>
          <a:p>
            <a:pPr marL="1087476" marR="0" lvl="3" indent="-448059" algn="l" defTabSz="914093" rtl="0" eaLnBrk="1" fontAlgn="auto" latinLnBrk="0" hangingPunct="1">
              <a:lnSpc>
                <a:spcPct val="90000"/>
              </a:lnSpc>
              <a:spcBef>
                <a:spcPct val="20000"/>
              </a:spcBef>
              <a:spcAft>
                <a:spcPts val="0"/>
              </a:spcAft>
              <a:buClrTx/>
              <a:buSzPct val="90000"/>
              <a:tabLst/>
            </a:pPr>
            <a:r>
              <a:rPr lang="en-US" dirty="0"/>
              <a:t>Fourth level</a:t>
            </a:r>
          </a:p>
          <a:p>
            <a:pPr marL="1285057" marR="0" lvl="4" indent="-448059" algn="l" defTabSz="91409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57238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488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227141" indent="-227141">
              <a:spcBef>
                <a:spcPts val="1200"/>
              </a:spcBef>
              <a:buClr>
                <a:schemeClr val="tx1"/>
              </a:buClr>
              <a:buFont typeface="Wingdings" panose="05000000000000000000" pitchFamily="2" charset="2"/>
              <a:buChar char=""/>
              <a:defRPr sz="2940" b="0">
                <a:latin typeface="+mn-lt"/>
              </a:defRPr>
            </a:lvl1pPr>
            <a:lvl2pPr marL="418499" indent="-168022">
              <a:buFont typeface="Wingdings" panose="05000000000000000000" pitchFamily="2" charset="2"/>
              <a:buChar char=""/>
              <a:defRPr sz="2352" b="0"/>
            </a:lvl2pPr>
            <a:lvl3pPr marL="626972" indent="-185135">
              <a:buFont typeface="Wingdings" panose="05000000000000000000" pitchFamily="2" charset="2"/>
              <a:buChar char=""/>
              <a:tabLst/>
              <a:defRPr sz="2156" b="0"/>
            </a:lvl3pPr>
            <a:lvl4pPr marL="812106" indent="-172690">
              <a:buFont typeface="Wingdings" panose="05000000000000000000" pitchFamily="2" charset="2"/>
              <a:buChar char=""/>
              <a:defRPr sz="2156" b="0"/>
            </a:lvl4pPr>
            <a:lvl5pPr marL="1003465" indent="-166467">
              <a:buFont typeface="Wingdings" panose="05000000000000000000" pitchFamily="2" charset="2"/>
              <a:buChar char=""/>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7645"/>
            <a:ext cx="5377147" cy="2082207"/>
          </a:xfrm>
        </p:spPr>
        <p:txBody>
          <a:bodyPr wrap="square">
            <a:spAutoFit/>
          </a:bodyPr>
          <a:lstStyle>
            <a:lvl1pPr marL="281592" indent="-281592">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22" indent="-336044">
              <a:defRPr lang="en-US" sz="2352" b="0" kern="1200" spc="0" baseline="0" dirty="0">
                <a:gradFill>
                  <a:gsLst>
                    <a:gs pos="1250">
                      <a:schemeClr val="tx1"/>
                    </a:gs>
                    <a:gs pos="100000">
                      <a:schemeClr val="tx1"/>
                    </a:gs>
                  </a:gsLst>
                  <a:lin ang="5400000" scaled="0"/>
                </a:gradFill>
                <a:latin typeface="+mn-lt"/>
                <a:ea typeface="+mn-ea"/>
                <a:cs typeface="+mn-cs"/>
              </a:defRPr>
            </a:lvl2pPr>
            <a:lvl3pPr marL="777880" indent="-336044">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460" indent="-336044">
              <a:defRPr lang="en-US" sz="2156" b="0" kern="1200" spc="0" baseline="0" dirty="0">
                <a:gradFill>
                  <a:gsLst>
                    <a:gs pos="1250">
                      <a:schemeClr val="tx1"/>
                    </a:gs>
                    <a:gs pos="100000">
                      <a:schemeClr val="tx1"/>
                    </a:gs>
                  </a:gsLst>
                  <a:lin ang="5400000" scaled="0"/>
                </a:gradFill>
                <a:latin typeface="+mn-lt"/>
                <a:ea typeface="+mn-ea"/>
                <a:cs typeface="+mn-cs"/>
              </a:defRPr>
            </a:lvl4pPr>
            <a:lvl5pPr marL="1173043" indent="-336044">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41" marR="0" lvl="0" indent="-227141" algn="l" defTabSz="914093"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499" marR="0" lvl="1" indent="-168022"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6972" marR="0" lvl="2" indent="-185135"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06" marR="0" lvl="3" indent="-17269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465" marR="0" lvl="4" indent="-166467"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8443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9910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87"/>
            <a:ext cx="9856549"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052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7"/>
            <a:ext cx="9856549"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1418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461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8658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686648"/>
            <a:ext cx="4794624"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2961" y="0"/>
            <a:ext cx="6855864"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01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2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695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2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2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9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234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048" y="1435497"/>
            <a:ext cx="1101565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115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099190"/>
            <a:ext cx="4480957"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spTree>
    <p:extLst>
      <p:ext uri="{BB962C8B-B14F-4D97-AF65-F5344CB8AC3E}">
        <p14:creationId xmlns:p14="http://schemas.microsoft.com/office/powerpoint/2010/main" val="1077232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62506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2"/>
            <a:ext cx="495527"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543" y="1524000"/>
            <a:ext cx="10267740"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144640"/>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93233" y="2401294"/>
            <a:ext cx="10812598" cy="1606164"/>
          </a:xfrm>
          <a:effectLst>
            <a:glow rad="63500">
              <a:schemeClr val="accent1">
                <a:satMod val="175000"/>
                <a:alpha val="40000"/>
              </a:schemeClr>
            </a:glow>
            <a:softEdge rad="63500"/>
          </a:effectLst>
        </p:spPr>
        <p:txBody>
          <a:bodyPr/>
          <a:lstStyle>
            <a:lvl1pPr algn="ctr">
              <a:defRPr sz="7198">
                <a:solidFill>
                  <a:schemeClr val="tx1"/>
                </a:solidFill>
              </a:defRPr>
            </a:lvl1pPr>
          </a:lstStyle>
          <a:p>
            <a:r>
              <a:rPr lang="cs-CZ" dirty="0"/>
              <a:t>Add main title</a:t>
            </a:r>
          </a:p>
        </p:txBody>
      </p:sp>
      <p:sp>
        <p:nvSpPr>
          <p:cNvPr id="5" name="Text Placeholder 2"/>
          <p:cNvSpPr>
            <a:spLocks noGrp="1"/>
          </p:cNvSpPr>
          <p:nvPr>
            <p:ph idx="1" hasCustomPrompt="1"/>
          </p:nvPr>
        </p:nvSpPr>
        <p:spPr>
          <a:xfrm>
            <a:off x="693233" y="4674477"/>
            <a:ext cx="10812598" cy="1644085"/>
          </a:xfrm>
          <a:prstGeom prst="rect">
            <a:avLst/>
          </a:prstGeom>
        </p:spPr>
        <p:txBody>
          <a:bodyPr vert="horz" lIns="91440" tIns="45720" rIns="91440" bIns="45720" rtlCol="0">
            <a:normAutofit/>
          </a:bodyPr>
          <a:lstStyle>
            <a:lvl1pPr algn="ctr">
              <a:buNone/>
              <a:defRPr sz="2399" baseline="0">
                <a:solidFill>
                  <a:schemeClr val="tx1"/>
                </a:solidFill>
              </a:defRPr>
            </a:lvl1pPr>
          </a:lstStyle>
          <a:p>
            <a:pPr lvl="0"/>
            <a:r>
              <a:rPr lang="cs-CZ" dirty="0"/>
              <a:t>Add author</a:t>
            </a:r>
          </a:p>
        </p:txBody>
      </p:sp>
    </p:spTree>
    <p:extLst>
      <p:ext uri="{BB962C8B-B14F-4D97-AF65-F5344CB8AC3E}">
        <p14:creationId xmlns:p14="http://schemas.microsoft.com/office/powerpoint/2010/main" val="20882610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048" y="585788"/>
            <a:ext cx="1366084"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110" y="2425541"/>
            <a:ext cx="5653902"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1891" y="3962400"/>
            <a:ext cx="4163498" cy="338554"/>
          </a:xfrm>
          <a:noFill/>
        </p:spPr>
        <p:txBody>
          <a:bodyPr wrap="square" lIns="0" tIns="0" rIns="0" bIns="0">
            <a:spAutoFit/>
          </a:bodyPr>
          <a:lstStyle>
            <a:lvl1pPr marL="0" indent="0">
              <a:spcBef>
                <a:spcPts val="0"/>
              </a:spcBef>
              <a:buNone/>
              <a:defRPr sz="2199"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5959" y="0"/>
            <a:ext cx="6962866"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65944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5678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048" y="1120095"/>
            <a:ext cx="11022317" cy="369332"/>
          </a:xfrm>
        </p:spPr>
        <p:txBody>
          <a:bodyPr/>
          <a:lstStyle>
            <a:lvl1pPr marL="0" indent="0" algn="ctr">
              <a:buNone/>
              <a:defRPr sz="2399">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531319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88825"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048" y="1150874"/>
            <a:ext cx="11022317" cy="307777"/>
          </a:xfrm>
        </p:spPr>
        <p:txBody>
          <a:bodyPr/>
          <a:lstStyle>
            <a:lvl1pPr marL="0" indent="0" algn="ctr">
              <a:buNone/>
              <a:defRPr sz="1999">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2993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88825"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048" y="1150874"/>
            <a:ext cx="11022317" cy="307777"/>
          </a:xfrm>
        </p:spPr>
        <p:txBody>
          <a:bodyPr/>
          <a:lstStyle>
            <a:lvl1pPr marL="0" indent="0" algn="ctr">
              <a:buNone/>
              <a:defRPr sz="1999">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4177964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388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olar Wavetrim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5467" y="576694"/>
            <a:ext cx="155750"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5" name="Rectangle 4"/>
          <p:cNvSpPr/>
          <p:nvPr userDrawn="1"/>
        </p:nvSpPr>
        <p:spPr>
          <a:xfrm>
            <a:off x="12215467" y="1153388"/>
            <a:ext cx="155750"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6" name="Rectangle 5"/>
          <p:cNvSpPr/>
          <p:nvPr userDrawn="1"/>
        </p:nvSpPr>
        <p:spPr>
          <a:xfrm>
            <a:off x="12212567" y="2306776"/>
            <a:ext cx="155750"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7" name="Rectangle 6"/>
          <p:cNvSpPr/>
          <p:nvPr userDrawn="1"/>
        </p:nvSpPr>
        <p:spPr>
          <a:xfrm>
            <a:off x="12212567" y="2883470"/>
            <a:ext cx="155750"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0" name="Rectangle 9"/>
          <p:cNvSpPr/>
          <p:nvPr userDrawn="1"/>
        </p:nvSpPr>
        <p:spPr>
          <a:xfrm>
            <a:off x="12212567" y="3460164"/>
            <a:ext cx="155750"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1" name="Rectangle 10"/>
          <p:cNvSpPr/>
          <p:nvPr userDrawn="1"/>
        </p:nvSpPr>
        <p:spPr>
          <a:xfrm>
            <a:off x="12212567" y="4036858"/>
            <a:ext cx="155750"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2" name="Rectangle 11"/>
          <p:cNvSpPr/>
          <p:nvPr userDrawn="1"/>
        </p:nvSpPr>
        <p:spPr>
          <a:xfrm>
            <a:off x="12212567" y="1730082"/>
            <a:ext cx="155750"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3" name="Rectangle 12"/>
          <p:cNvSpPr/>
          <p:nvPr userDrawn="1"/>
        </p:nvSpPr>
        <p:spPr>
          <a:xfrm>
            <a:off x="12379726" y="576694"/>
            <a:ext cx="155750"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4" name="Rectangle 13"/>
          <p:cNvSpPr/>
          <p:nvPr userDrawn="1"/>
        </p:nvSpPr>
        <p:spPr>
          <a:xfrm>
            <a:off x="12379726" y="1153388"/>
            <a:ext cx="155750"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5" name="Rectangle 14"/>
          <p:cNvSpPr/>
          <p:nvPr userDrawn="1"/>
        </p:nvSpPr>
        <p:spPr>
          <a:xfrm>
            <a:off x="12376826" y="2306776"/>
            <a:ext cx="155750"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6" name="Rectangle 15"/>
          <p:cNvSpPr/>
          <p:nvPr userDrawn="1"/>
        </p:nvSpPr>
        <p:spPr>
          <a:xfrm>
            <a:off x="12376826" y="2883470"/>
            <a:ext cx="155750"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7" name="Rectangle 16"/>
          <p:cNvSpPr/>
          <p:nvPr userDrawn="1"/>
        </p:nvSpPr>
        <p:spPr>
          <a:xfrm>
            <a:off x="12376826" y="3460164"/>
            <a:ext cx="155750"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8" name="Rectangle 17"/>
          <p:cNvSpPr/>
          <p:nvPr userDrawn="1"/>
        </p:nvSpPr>
        <p:spPr>
          <a:xfrm>
            <a:off x="12376826" y="4036858"/>
            <a:ext cx="155750"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9" name="Rectangle 18"/>
          <p:cNvSpPr/>
          <p:nvPr userDrawn="1"/>
        </p:nvSpPr>
        <p:spPr>
          <a:xfrm>
            <a:off x="12376826" y="1730082"/>
            <a:ext cx="155750"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0" name="Rectangle 19"/>
          <p:cNvSpPr/>
          <p:nvPr userDrawn="1"/>
        </p:nvSpPr>
        <p:spPr>
          <a:xfrm>
            <a:off x="12215467" y="0"/>
            <a:ext cx="155750"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1" name="Rectangle 20"/>
          <p:cNvSpPr/>
          <p:nvPr userDrawn="1"/>
        </p:nvSpPr>
        <p:spPr>
          <a:xfrm>
            <a:off x="12379726" y="0"/>
            <a:ext cx="155750"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2" name="Subtitle 2"/>
          <p:cNvSpPr>
            <a:spLocks noGrp="1"/>
          </p:cNvSpPr>
          <p:nvPr>
            <p:ph type="subTitle" idx="1"/>
          </p:nvPr>
        </p:nvSpPr>
        <p:spPr>
          <a:xfrm>
            <a:off x="2305277" y="4393097"/>
            <a:ext cx="9291475" cy="855797"/>
          </a:xfrm>
        </p:spPr>
        <p:txBody>
          <a:bodyPr>
            <a:noAutofit/>
          </a:bodyPr>
          <a:lstStyle>
            <a:lvl1pPr marL="0" indent="0" algn="l">
              <a:buNone/>
              <a:defRPr lang="en-US" sz="3600" b="0" i="0" kern="1200" dirty="0">
                <a:solidFill>
                  <a:schemeClr val="bg1"/>
                </a:solidFill>
                <a:latin typeface="Segoe UI Light" charset="0"/>
                <a:ea typeface="Segoe UI Light" charset="0"/>
                <a:cs typeface="Segoe UI Light"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23" name="Title 1"/>
          <p:cNvSpPr>
            <a:spLocks noGrp="1"/>
          </p:cNvSpPr>
          <p:nvPr>
            <p:ph type="title"/>
          </p:nvPr>
        </p:nvSpPr>
        <p:spPr>
          <a:xfrm>
            <a:off x="2305278" y="2981739"/>
            <a:ext cx="9299983" cy="1331844"/>
          </a:xfrm>
        </p:spPr>
        <p:txBody>
          <a:bodyPr/>
          <a:lstStyle>
            <a:lvl1pPr>
              <a:defRPr lang="en-GB" sz="4799"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32287973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5480327" cy="498598"/>
          </a:xfrm>
          <a:noFill/>
        </p:spPr>
        <p:txBody>
          <a:bodyPr wrap="square"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769821"/>
            <a:ext cx="548032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0957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86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158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8829-04DC-6840-ADBE-761B796A5F8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AA4F9118-E8B9-4D45-89A4-F04199D3C433}"/>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782611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One Speaker | Plain Background">
    <p:spTree>
      <p:nvGrpSpPr>
        <p:cNvPr id="1" name=""/>
        <p:cNvGrpSpPr/>
        <p:nvPr/>
      </p:nvGrpSpPr>
      <p:grpSpPr>
        <a:xfrm>
          <a:off x="0" y="0"/>
          <a:ext cx="0" cy="0"/>
          <a:chOff x="0" y="0"/>
          <a:chExt cx="0" cy="0"/>
        </a:xfrm>
      </p:grpSpPr>
      <p:pic>
        <p:nvPicPr>
          <p:cNvPr id="6" name="Picture 5" descr="A picture containing indoor, tiled, sitting, honeycomb&#10;&#10;Description automatically generated">
            <a:extLst>
              <a:ext uri="{FF2B5EF4-FFF2-40B4-BE49-F238E27FC236}">
                <a16:creationId xmlns:a16="http://schemas.microsoft.com/office/drawing/2014/main" id="{1FE914DF-7776-D14C-9795-28249970BD60}"/>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14487800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One Speaker | Plain Background Light">
    <p:spTree>
      <p:nvGrpSpPr>
        <p:cNvPr id="1" name=""/>
        <p:cNvGrpSpPr/>
        <p:nvPr/>
      </p:nvGrpSpPr>
      <p:grpSpPr>
        <a:xfrm>
          <a:off x="0" y="0"/>
          <a:ext cx="0" cy="0"/>
          <a:chOff x="0" y="0"/>
          <a:chExt cx="0" cy="0"/>
        </a:xfrm>
      </p:grpSpPr>
      <p:pic>
        <p:nvPicPr>
          <p:cNvPr id="7" name="Picture 6" descr="A close up of a tiled wall&#10;&#10;Description automatically generated">
            <a:extLst>
              <a:ext uri="{FF2B5EF4-FFF2-40B4-BE49-F238E27FC236}">
                <a16:creationId xmlns:a16="http://schemas.microsoft.com/office/drawing/2014/main" id="{F0CE1835-3216-9543-9572-478CA6C75951}"/>
              </a:ext>
            </a:extLst>
          </p:cNvPr>
          <p:cNvPicPr>
            <a:picLocks noChangeAspect="1"/>
          </p:cNvPicPr>
          <p:nvPr userDrawn="1"/>
        </p:nvPicPr>
        <p:blipFill rotWithShape="1">
          <a:blip r:embed="rId2"/>
          <a:srcRect l="1220" t="4283" r="13895" b="4189"/>
          <a:stretch/>
        </p:blipFill>
        <p:spPr>
          <a:xfrm>
            <a:off x="1" y="2"/>
            <a:ext cx="12188825" cy="6857999"/>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rgbClr val="000000"/>
                </a:solidFill>
              </a:defRPr>
            </a:lvl1pPr>
          </a:lstStyle>
          <a:p>
            <a:r>
              <a:rPr lang="en-US"/>
              <a:t>Title of </a:t>
            </a:r>
            <a:br>
              <a:rPr lang="en-US"/>
            </a:br>
            <a:r>
              <a:rPr lang="en-US"/>
              <a:t>Event</a:t>
            </a:r>
          </a:p>
        </p:txBody>
      </p:sp>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rgbClr val="000000"/>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pic>
        <p:nvPicPr>
          <p:cNvPr id="16" name="Picture 15" descr="A close up of a sign&#10;&#10;Description automatically generated">
            <a:extLst>
              <a:ext uri="{FF2B5EF4-FFF2-40B4-BE49-F238E27FC236}">
                <a16:creationId xmlns:a16="http://schemas.microsoft.com/office/drawing/2014/main" id="{0475649B-C9F4-AA47-B62F-F3175113335D}"/>
              </a:ext>
            </a:extLst>
          </p:cNvPr>
          <p:cNvPicPr>
            <a:picLocks noChangeAspect="1"/>
          </p:cNvPicPr>
          <p:nvPr userDrawn="1"/>
        </p:nvPicPr>
        <p:blipFill>
          <a:blip r:embed="rId4"/>
          <a:stretch>
            <a:fillRect/>
          </a:stretch>
        </p:blipFill>
        <p:spPr>
          <a:xfrm>
            <a:off x="545892" y="501644"/>
            <a:ext cx="3225234" cy="1119430"/>
          </a:xfrm>
          <a:prstGeom prst="rect">
            <a:avLst/>
          </a:prstGeom>
        </p:spPr>
      </p:pic>
    </p:spTree>
    <p:extLst>
      <p:ext uri="{BB962C8B-B14F-4D97-AF65-F5344CB8AC3E}">
        <p14:creationId xmlns:p14="http://schemas.microsoft.com/office/powerpoint/2010/main" val="2210047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Speakers | Background 2">
    <p:spTree>
      <p:nvGrpSpPr>
        <p:cNvPr id="1" name=""/>
        <p:cNvGrpSpPr/>
        <p:nvPr/>
      </p:nvGrpSpPr>
      <p:grpSpPr>
        <a:xfrm>
          <a:off x="0" y="0"/>
          <a:ext cx="0" cy="0"/>
          <a:chOff x="0" y="0"/>
          <a:chExt cx="0" cy="0"/>
        </a:xfrm>
      </p:grpSpPr>
      <p:pic>
        <p:nvPicPr>
          <p:cNvPr id="9" name="Picture 8" descr="A picture containing indoor, tiled, small, tile&#10;&#10;Description automatically generated">
            <a:extLst>
              <a:ext uri="{FF2B5EF4-FFF2-40B4-BE49-F238E27FC236}">
                <a16:creationId xmlns:a16="http://schemas.microsoft.com/office/drawing/2014/main" id="{6BB88FE9-167D-FC4F-8F5C-BA1D142ADB23}"/>
              </a:ext>
            </a:extLst>
          </p:cNvPr>
          <p:cNvPicPr>
            <a:picLocks noChangeAspect="1"/>
          </p:cNvPicPr>
          <p:nvPr userDrawn="1"/>
        </p:nvPicPr>
        <p:blipFill rotWithShape="1">
          <a:blip r:embed="rId2"/>
          <a:srcRect t="-1" r="7382" b="133"/>
          <a:stretch/>
        </p:blipFill>
        <p:spPr>
          <a:xfrm>
            <a:off x="0" y="4865"/>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570463"/>
            <a:ext cx="1947870" cy="1948377"/>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2631111" y="3508677"/>
            <a:ext cx="2767385" cy="392654"/>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2631111" y="3874363"/>
            <a:ext cx="2767385" cy="392654"/>
          </a:xfrm>
        </p:spPr>
        <p:txBody>
          <a:bodyPr>
            <a:normAutofit/>
          </a:bodyPr>
          <a:lstStyle>
            <a:lvl1pPr marL="0" indent="0">
              <a:buNone/>
              <a:defRPr sz="1799"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4970114" y="3570463"/>
            <a:ext cx="1947870" cy="1948377"/>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7053679" y="3508677"/>
            <a:ext cx="2767385" cy="392654"/>
          </a:xfrm>
        </p:spPr>
        <p:txBody>
          <a:bodyPr>
            <a:normAutofit/>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7053679" y="3874363"/>
            <a:ext cx="2767385" cy="392654"/>
          </a:xfrm>
        </p:spPr>
        <p:txBody>
          <a:bodyPr>
            <a:normAutofit/>
          </a:bodyPr>
          <a:lstStyle>
            <a:lvl1pPr marL="0" indent="0">
              <a:buNone/>
              <a:defRPr sz="1799" b="0">
                <a:solidFill>
                  <a:schemeClr val="bg1"/>
                </a:solidFill>
              </a:defRPr>
            </a:lvl1pPr>
          </a:lstStyle>
          <a:p>
            <a:pPr lvl="0"/>
            <a:r>
              <a:rPr lang="en-US"/>
              <a:t>Title</a:t>
            </a:r>
          </a:p>
        </p:txBody>
      </p:sp>
      <p:pic>
        <p:nvPicPr>
          <p:cNvPr id="25" name="Picture 24">
            <a:extLst>
              <a:ext uri="{FF2B5EF4-FFF2-40B4-BE49-F238E27FC236}">
                <a16:creationId xmlns:a16="http://schemas.microsoft.com/office/drawing/2014/main" id="{507A83EF-3122-FC49-9903-69C268B08B7E}"/>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37836996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Speakers | Background 3">
    <p:spTree>
      <p:nvGrpSpPr>
        <p:cNvPr id="1" name=""/>
        <p:cNvGrpSpPr/>
        <p:nvPr/>
      </p:nvGrpSpPr>
      <p:grpSpPr>
        <a:xfrm>
          <a:off x="0" y="0"/>
          <a:ext cx="0" cy="0"/>
          <a:chOff x="0" y="0"/>
          <a:chExt cx="0" cy="0"/>
        </a:xfrm>
      </p:grpSpPr>
      <p:pic>
        <p:nvPicPr>
          <p:cNvPr id="4" name="Picture 3" descr="A picture containing building, small, sitting, table&#10;&#10;Description automatically generated">
            <a:extLst>
              <a:ext uri="{FF2B5EF4-FFF2-40B4-BE49-F238E27FC236}">
                <a16:creationId xmlns:a16="http://schemas.microsoft.com/office/drawing/2014/main" id="{F0804463-5A07-404F-A2CB-073A508A6008}"/>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Picture Placeholder 12">
            <a:extLst>
              <a:ext uri="{FF2B5EF4-FFF2-40B4-BE49-F238E27FC236}">
                <a16:creationId xmlns:a16="http://schemas.microsoft.com/office/drawing/2014/main" id="{C0488158-1CF4-3A4E-81C1-F5F3617D18D0}"/>
              </a:ext>
            </a:extLst>
          </p:cNvPr>
          <p:cNvSpPr>
            <a:spLocks noGrp="1"/>
          </p:cNvSpPr>
          <p:nvPr>
            <p:ph type="pic" sz="quarter" idx="10" hasCustomPrompt="1"/>
          </p:nvPr>
        </p:nvSpPr>
        <p:spPr>
          <a:xfrm>
            <a:off x="547546"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FFE91C2E-A36E-9C44-8185-BAD518BE7FB6}"/>
              </a:ext>
            </a:extLst>
          </p:cNvPr>
          <p:cNvSpPr>
            <a:spLocks noGrp="1"/>
          </p:cNvSpPr>
          <p:nvPr>
            <p:ph type="body" sz="quarter" idx="13" hasCustomPrompt="1"/>
          </p:nvPr>
        </p:nvSpPr>
        <p:spPr>
          <a:xfrm>
            <a:off x="485777" y="5170769"/>
            <a:ext cx="2120819" cy="372752"/>
          </a:xfrm>
        </p:spPr>
        <p:txBody>
          <a:bodyPr>
            <a:normAutofit/>
          </a:bodyPr>
          <a:lstStyle>
            <a:lvl1pPr marL="0" indent="0">
              <a:buNone/>
              <a:defRPr sz="17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C86E27EE-CE97-3B4F-968A-45A7A04CAB0A}"/>
              </a:ext>
            </a:extLst>
          </p:cNvPr>
          <p:cNvSpPr>
            <a:spLocks noGrp="1"/>
          </p:cNvSpPr>
          <p:nvPr>
            <p:ph type="body" sz="quarter" idx="14" hasCustomPrompt="1"/>
          </p:nvPr>
        </p:nvSpPr>
        <p:spPr>
          <a:xfrm>
            <a:off x="485777" y="5511741"/>
            <a:ext cx="2120819" cy="372752"/>
          </a:xfrm>
        </p:spPr>
        <p:txBody>
          <a:bodyPr>
            <a:normAutofit/>
          </a:bodyPr>
          <a:lstStyle>
            <a:lvl1pPr marL="0" indent="0">
              <a:buNone/>
              <a:defRPr sz="1600" b="0">
                <a:solidFill>
                  <a:schemeClr val="bg1"/>
                </a:solidFill>
              </a:defRPr>
            </a:lvl1pPr>
          </a:lstStyle>
          <a:p>
            <a:pPr lvl="0"/>
            <a:r>
              <a:rPr lang="en-US"/>
              <a:t>Title</a:t>
            </a:r>
          </a:p>
        </p:txBody>
      </p:sp>
      <p:pic>
        <p:nvPicPr>
          <p:cNvPr id="28" name="Picture 27">
            <a:extLst>
              <a:ext uri="{FF2B5EF4-FFF2-40B4-BE49-F238E27FC236}">
                <a16:creationId xmlns:a16="http://schemas.microsoft.com/office/drawing/2014/main" id="{0D0362D1-EBCE-1142-BF6D-25CC2919BED7}"/>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9" name="Picture Placeholder 12">
            <a:extLst>
              <a:ext uri="{FF2B5EF4-FFF2-40B4-BE49-F238E27FC236}">
                <a16:creationId xmlns:a16="http://schemas.microsoft.com/office/drawing/2014/main" id="{0F67AA90-F839-C24F-9162-45E9FD071E24}"/>
              </a:ext>
            </a:extLst>
          </p:cNvPr>
          <p:cNvSpPr>
            <a:spLocks noGrp="1"/>
          </p:cNvSpPr>
          <p:nvPr>
            <p:ph type="pic" sz="quarter" idx="15" hasCustomPrompt="1"/>
          </p:nvPr>
        </p:nvSpPr>
        <p:spPr>
          <a:xfrm>
            <a:off x="3036784"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AF86AEC4-E47C-B14C-947F-0CC0C74669C5}"/>
              </a:ext>
            </a:extLst>
          </p:cNvPr>
          <p:cNvSpPr>
            <a:spLocks noGrp="1"/>
          </p:cNvSpPr>
          <p:nvPr>
            <p:ph type="body" sz="quarter" idx="16" hasCustomPrompt="1"/>
          </p:nvPr>
        </p:nvSpPr>
        <p:spPr>
          <a:xfrm>
            <a:off x="2962662" y="5170769"/>
            <a:ext cx="2120819" cy="372752"/>
          </a:xfrm>
        </p:spPr>
        <p:txBody>
          <a:bodyPr>
            <a:normAutofit/>
          </a:bodyPr>
          <a:lstStyle>
            <a:lvl1pPr marL="0" indent="0">
              <a:buNone/>
              <a:defRPr sz="1799" b="1">
                <a:solidFill>
                  <a:schemeClr val="bg1"/>
                </a:solidFill>
              </a:defRPr>
            </a:lvl1pPr>
          </a:lstStyle>
          <a:p>
            <a:pPr lvl="0"/>
            <a:r>
              <a:rPr lang="en-US"/>
              <a:t>Speaker Name</a:t>
            </a:r>
          </a:p>
        </p:txBody>
      </p:sp>
      <p:sp>
        <p:nvSpPr>
          <p:cNvPr id="31" name="Text Placeholder 19">
            <a:extLst>
              <a:ext uri="{FF2B5EF4-FFF2-40B4-BE49-F238E27FC236}">
                <a16:creationId xmlns:a16="http://schemas.microsoft.com/office/drawing/2014/main" id="{279BA69D-05FD-B347-89D4-9F91AF5A4A07}"/>
              </a:ext>
            </a:extLst>
          </p:cNvPr>
          <p:cNvSpPr>
            <a:spLocks noGrp="1"/>
          </p:cNvSpPr>
          <p:nvPr>
            <p:ph type="body" sz="quarter" idx="17" hasCustomPrompt="1"/>
          </p:nvPr>
        </p:nvSpPr>
        <p:spPr>
          <a:xfrm>
            <a:off x="2962662" y="5511741"/>
            <a:ext cx="2120819" cy="372752"/>
          </a:xfrm>
        </p:spPr>
        <p:txBody>
          <a:bodyPr>
            <a:normAutofit/>
          </a:bodyPr>
          <a:lstStyle>
            <a:lvl1pPr marL="0" indent="0">
              <a:buNone/>
              <a:defRPr sz="1600" b="0">
                <a:solidFill>
                  <a:schemeClr val="bg1"/>
                </a:solidFill>
              </a:defRPr>
            </a:lvl1pPr>
          </a:lstStyle>
          <a:p>
            <a:pPr lvl="0"/>
            <a:r>
              <a:rPr lang="en-US"/>
              <a:t>Title</a:t>
            </a:r>
          </a:p>
        </p:txBody>
      </p:sp>
      <p:sp>
        <p:nvSpPr>
          <p:cNvPr id="32" name="Picture Placeholder 12">
            <a:extLst>
              <a:ext uri="{FF2B5EF4-FFF2-40B4-BE49-F238E27FC236}">
                <a16:creationId xmlns:a16="http://schemas.microsoft.com/office/drawing/2014/main" id="{4B04A254-E2AE-014A-8138-2095C5EE60E9}"/>
              </a:ext>
            </a:extLst>
          </p:cNvPr>
          <p:cNvSpPr>
            <a:spLocks noGrp="1"/>
          </p:cNvSpPr>
          <p:nvPr>
            <p:ph type="pic" sz="quarter" idx="18" hasCustomPrompt="1"/>
          </p:nvPr>
        </p:nvSpPr>
        <p:spPr>
          <a:xfrm>
            <a:off x="5526022"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33" name="Text Placeholder 19">
            <a:extLst>
              <a:ext uri="{FF2B5EF4-FFF2-40B4-BE49-F238E27FC236}">
                <a16:creationId xmlns:a16="http://schemas.microsoft.com/office/drawing/2014/main" id="{692F9B03-DB3F-2F48-8604-8FE9CDF592EF}"/>
              </a:ext>
            </a:extLst>
          </p:cNvPr>
          <p:cNvSpPr>
            <a:spLocks noGrp="1"/>
          </p:cNvSpPr>
          <p:nvPr>
            <p:ph type="body" sz="quarter" idx="19" hasCustomPrompt="1"/>
          </p:nvPr>
        </p:nvSpPr>
        <p:spPr>
          <a:xfrm>
            <a:off x="5464252" y="5170769"/>
            <a:ext cx="2293769" cy="390400"/>
          </a:xfrm>
        </p:spPr>
        <p:txBody>
          <a:bodyPr>
            <a:normAutofit/>
          </a:bodyPr>
          <a:lstStyle>
            <a:lvl1pPr marL="0" indent="0">
              <a:buNone/>
              <a:defRPr sz="1799" b="1">
                <a:solidFill>
                  <a:schemeClr val="bg1"/>
                </a:solidFill>
              </a:defRPr>
            </a:lvl1pPr>
          </a:lstStyle>
          <a:p>
            <a:pPr lvl="0"/>
            <a:r>
              <a:rPr lang="en-US"/>
              <a:t>Speaker Name</a:t>
            </a:r>
          </a:p>
        </p:txBody>
      </p:sp>
      <p:sp>
        <p:nvSpPr>
          <p:cNvPr id="34" name="Text Placeholder 19">
            <a:extLst>
              <a:ext uri="{FF2B5EF4-FFF2-40B4-BE49-F238E27FC236}">
                <a16:creationId xmlns:a16="http://schemas.microsoft.com/office/drawing/2014/main" id="{6935FFBF-4949-8B4E-B0E6-5C16BE35A9B0}"/>
              </a:ext>
            </a:extLst>
          </p:cNvPr>
          <p:cNvSpPr>
            <a:spLocks noGrp="1"/>
          </p:cNvSpPr>
          <p:nvPr>
            <p:ph type="body" sz="quarter" idx="20" hasCustomPrompt="1"/>
          </p:nvPr>
        </p:nvSpPr>
        <p:spPr>
          <a:xfrm>
            <a:off x="5464252" y="5511741"/>
            <a:ext cx="2293769" cy="390400"/>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14827939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llustrated Background 1">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D81BCFE2-3550-D240-9DF4-8CD714EA4A03}"/>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1" name="Title 1">
            <a:extLst>
              <a:ext uri="{FF2B5EF4-FFF2-40B4-BE49-F238E27FC236}">
                <a16:creationId xmlns:a16="http://schemas.microsoft.com/office/drawing/2014/main" id="{33DFF0B3-2294-1A47-B5CA-7DF61F9F02F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12" name="Graphic 11">
            <a:extLst>
              <a:ext uri="{FF2B5EF4-FFF2-40B4-BE49-F238E27FC236}">
                <a16:creationId xmlns:a16="http://schemas.microsoft.com/office/drawing/2014/main" id="{43FB1B3F-EF21-2140-9989-83E2190C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4" name="Straight Connector 13">
            <a:extLst>
              <a:ext uri="{FF2B5EF4-FFF2-40B4-BE49-F238E27FC236}">
                <a16:creationId xmlns:a16="http://schemas.microsoft.com/office/drawing/2014/main" id="{07748F15-9224-EB42-B45F-7927AB6743E0}"/>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Text Placeholder 19">
            <a:extLst>
              <a:ext uri="{FF2B5EF4-FFF2-40B4-BE49-F238E27FC236}">
                <a16:creationId xmlns:a16="http://schemas.microsoft.com/office/drawing/2014/main" id="{C2D21D6B-A99A-0B41-BCF8-04688050B1DC}"/>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19" name="Text Placeholder 19">
            <a:extLst>
              <a:ext uri="{FF2B5EF4-FFF2-40B4-BE49-F238E27FC236}">
                <a16:creationId xmlns:a16="http://schemas.microsoft.com/office/drawing/2014/main" id="{D4D13042-F545-FF47-A697-C3E72EC47915}"/>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Tree>
    <p:extLst>
      <p:ext uri="{BB962C8B-B14F-4D97-AF65-F5344CB8AC3E}">
        <p14:creationId xmlns:p14="http://schemas.microsoft.com/office/powerpoint/2010/main" val="8912008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llustrated Background 2">
    <p:spTree>
      <p:nvGrpSpPr>
        <p:cNvPr id="1" name=""/>
        <p:cNvGrpSpPr/>
        <p:nvPr/>
      </p:nvGrpSpPr>
      <p:grpSpPr>
        <a:xfrm>
          <a:off x="0" y="0"/>
          <a:ext cx="0" cy="0"/>
          <a:chOff x="0" y="0"/>
          <a:chExt cx="0" cy="0"/>
        </a:xfrm>
      </p:grpSpPr>
      <p:pic>
        <p:nvPicPr>
          <p:cNvPr id="4" name="Picture 3" descr="A picture containing honeycomb, outdoor object, tiled&#10;&#10;Description automatically generated">
            <a:extLst>
              <a:ext uri="{FF2B5EF4-FFF2-40B4-BE49-F238E27FC236}">
                <a16:creationId xmlns:a16="http://schemas.microsoft.com/office/drawing/2014/main" id="{2DF3EA26-1FD4-1F44-AF5E-C93339727E20}"/>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4" name="Title 1">
            <a:extLst>
              <a:ext uri="{FF2B5EF4-FFF2-40B4-BE49-F238E27FC236}">
                <a16:creationId xmlns:a16="http://schemas.microsoft.com/office/drawing/2014/main" id="{358AC4F7-C6C7-F345-B5A1-0F7FA74BEAEF}"/>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18" name="Graphic 17">
            <a:extLst>
              <a:ext uri="{FF2B5EF4-FFF2-40B4-BE49-F238E27FC236}">
                <a16:creationId xmlns:a16="http://schemas.microsoft.com/office/drawing/2014/main" id="{22EADE63-125E-8E47-BFD0-0B72995EE2C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1" name="Text Placeholder 19">
            <a:extLst>
              <a:ext uri="{FF2B5EF4-FFF2-40B4-BE49-F238E27FC236}">
                <a16:creationId xmlns:a16="http://schemas.microsoft.com/office/drawing/2014/main" id="{87D68C41-1F98-4A48-8ED3-298FE718CCF5}"/>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6" name="Text Placeholder 19">
            <a:extLst>
              <a:ext uri="{FF2B5EF4-FFF2-40B4-BE49-F238E27FC236}">
                <a16:creationId xmlns:a16="http://schemas.microsoft.com/office/drawing/2014/main" id="{987B11C9-4CA3-FA4E-BC7B-10185C13F448}"/>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cxnSp>
        <p:nvCxnSpPr>
          <p:cNvPr id="9" name="Straight Connector 8">
            <a:extLst>
              <a:ext uri="{FF2B5EF4-FFF2-40B4-BE49-F238E27FC236}">
                <a16:creationId xmlns:a16="http://schemas.microsoft.com/office/drawing/2014/main" id="{2D11F11E-6D6A-0744-9D2D-3A22BDB34A7F}"/>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67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440495"/>
            <a:ext cx="11333087"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5032334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llustrated Background 3">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3BA17EF9-2757-EF4B-AD9F-199EB3CC040E}"/>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7111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Illustrated Background 4">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9C0032E4-9BED-F949-909E-F285FA570EFD}"/>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5467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Illustrated Background 5">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08452E7F-57F2-2242-80E8-2332954E3EA7}"/>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13903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 Speaker | Background 4">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B48D46E3-4541-8940-A7CC-08D93BF8E0EC}"/>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591041"/>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4310765"/>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6CE0335-A34F-1846-B1A9-9CA992BFB726}"/>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20717315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ne Speaker | Blue Hex Backgroun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3B376E3-3F21-084A-8CD5-1109722A518A}"/>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43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1326236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ne Speaker | Purple Hex Background">
    <p:spTree>
      <p:nvGrpSpPr>
        <p:cNvPr id="1" name=""/>
        <p:cNvGrpSpPr/>
        <p:nvPr/>
      </p:nvGrpSpPr>
      <p:grpSpPr>
        <a:xfrm>
          <a:off x="0" y="0"/>
          <a:ext cx="0" cy="0"/>
          <a:chOff x="0" y="0"/>
          <a:chExt cx="0" cy="0"/>
        </a:xfrm>
      </p:grpSpPr>
      <p:pic>
        <p:nvPicPr>
          <p:cNvPr id="4" name="Picture 3" descr="A picture containing honeycomb&#10;&#10;Description automatically generated">
            <a:extLst>
              <a:ext uri="{FF2B5EF4-FFF2-40B4-BE49-F238E27FC236}">
                <a16:creationId xmlns:a16="http://schemas.microsoft.com/office/drawing/2014/main" id="{38855AC3-4082-9446-8D48-79C2FB505B73}"/>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50E6FF"/>
                </a:solidFill>
              </a:defRPr>
            </a:lvl1pPr>
          </a:lstStyle>
          <a:p>
            <a:pPr lvl="0"/>
            <a:r>
              <a:rPr lang="en-US"/>
              <a:t>Livestream event</a:t>
            </a:r>
          </a:p>
        </p:txBody>
      </p:sp>
      <p:sp>
        <p:nvSpPr>
          <p:cNvPr id="5" name="Rectangle 4">
            <a:extLst>
              <a:ext uri="{FF2B5EF4-FFF2-40B4-BE49-F238E27FC236}">
                <a16:creationId xmlns:a16="http://schemas.microsoft.com/office/drawing/2014/main" id="{92D61521-97B5-8E44-865C-B9D813938496}"/>
              </a:ext>
            </a:extLst>
          </p:cNvPr>
          <p:cNvSpPr/>
          <p:nvPr userDrawn="1"/>
        </p:nvSpPr>
        <p:spPr>
          <a:xfrm>
            <a:off x="9452033" y="2683240"/>
            <a:ext cx="2794663" cy="1112238"/>
          </a:xfrm>
          <a:prstGeom prst="rect">
            <a:avLst/>
          </a:prstGeom>
          <a:solidFill>
            <a:srgbClr val="3B2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10245317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ne Speaker | Blue Code">
    <p:spTree>
      <p:nvGrpSpPr>
        <p:cNvPr id="1" name=""/>
        <p:cNvGrpSpPr/>
        <p:nvPr/>
      </p:nvGrpSpPr>
      <p:grpSpPr>
        <a:xfrm>
          <a:off x="0" y="0"/>
          <a:ext cx="0" cy="0"/>
          <a:chOff x="0" y="0"/>
          <a:chExt cx="0" cy="0"/>
        </a:xfrm>
      </p:grpSpPr>
      <p:pic>
        <p:nvPicPr>
          <p:cNvPr id="7" name="Picture 6" descr="A picture containing keyboard&#10;&#10;Description automatically generated">
            <a:extLst>
              <a:ext uri="{FF2B5EF4-FFF2-40B4-BE49-F238E27FC236}">
                <a16:creationId xmlns:a16="http://schemas.microsoft.com/office/drawing/2014/main" id="{98492DB5-2C26-4D45-9424-9CDE000AA242}"/>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tx1"/>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41097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tx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01A4EF"/>
                </a:solidFill>
              </a:defRPr>
            </a:lvl1pPr>
          </a:lstStyle>
          <a:p>
            <a:pPr lvl="0"/>
            <a:r>
              <a:rPr lang="en-US"/>
              <a:t>Livestream event</a:t>
            </a:r>
          </a:p>
        </p:txBody>
      </p:sp>
      <p:sp>
        <p:nvSpPr>
          <p:cNvPr id="14" name="Rectangle 13">
            <a:extLst>
              <a:ext uri="{FF2B5EF4-FFF2-40B4-BE49-F238E27FC236}">
                <a16:creationId xmlns:a16="http://schemas.microsoft.com/office/drawing/2014/main" id="{BA24A465-4619-CD4A-8435-8F195D4B11BF}"/>
              </a:ext>
            </a:extLst>
          </p:cNvPr>
          <p:cNvSpPr/>
          <p:nvPr userDrawn="1"/>
        </p:nvSpPr>
        <p:spPr>
          <a:xfrm>
            <a:off x="9323863" y="3211416"/>
            <a:ext cx="2864963" cy="891281"/>
          </a:xfrm>
          <a:prstGeom prst="rect">
            <a:avLst/>
          </a:prstGeom>
          <a:solidFill>
            <a:srgbClr val="018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323863" y="3211415"/>
            <a:ext cx="3396478" cy="528578"/>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323863" y="3611000"/>
            <a:ext cx="3396478" cy="528578"/>
          </a:xfrm>
        </p:spPr>
        <p:txBody>
          <a:bodyPr>
            <a:normAutofit/>
          </a:bodyPr>
          <a:lstStyle>
            <a:lvl1pPr marL="0" indent="0">
              <a:buNone/>
              <a:defRPr sz="1799" b="0">
                <a:solidFill>
                  <a:schemeClr val="bg1"/>
                </a:solidFill>
              </a:defRPr>
            </a:lvl1pPr>
          </a:lstStyle>
          <a:p>
            <a:pPr lvl="0"/>
            <a:r>
              <a:rPr lang="en-US"/>
              <a:t>Title</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5892" y="501644"/>
            <a:ext cx="3225234" cy="1119430"/>
          </a:xfrm>
          <a:prstGeom prst="rect">
            <a:avLst/>
          </a:prstGeom>
        </p:spPr>
      </p:pic>
      <p:sp>
        <p:nvSpPr>
          <p:cNvPr id="17" name="Picture Placeholder 12">
            <a:extLst>
              <a:ext uri="{FF2B5EF4-FFF2-40B4-BE49-F238E27FC236}">
                <a16:creationId xmlns:a16="http://schemas.microsoft.com/office/drawing/2014/main" id="{E34DFA0A-9375-4A47-B6F2-8C4DD00BDAB8}"/>
              </a:ext>
            </a:extLst>
          </p:cNvPr>
          <p:cNvSpPr>
            <a:spLocks noGrp="1"/>
          </p:cNvSpPr>
          <p:nvPr>
            <p:ph type="pic" sz="quarter" idx="10" hasCustomPrompt="1"/>
          </p:nvPr>
        </p:nvSpPr>
        <p:spPr>
          <a:xfrm>
            <a:off x="9446340" y="4102696"/>
            <a:ext cx="2777921" cy="2782600"/>
          </a:xfrm>
        </p:spPr>
        <p:txBody>
          <a:bodyPr>
            <a:normAutofit/>
          </a:bodyPr>
          <a:lstStyle>
            <a:lvl1pPr marL="0" indent="0">
              <a:buNone/>
              <a:defRPr sz="2399">
                <a:solidFill>
                  <a:schemeClr val="bg1"/>
                </a:solidFill>
              </a:defRPr>
            </a:lvl1pPr>
          </a:lstStyle>
          <a:p>
            <a:r>
              <a:rPr lang="en-US"/>
              <a:t>Speaker Photo</a:t>
            </a:r>
          </a:p>
        </p:txBody>
      </p:sp>
    </p:spTree>
    <p:extLst>
      <p:ext uri="{BB962C8B-B14F-4D97-AF65-F5344CB8AC3E}">
        <p14:creationId xmlns:p14="http://schemas.microsoft.com/office/powerpoint/2010/main" val="27549007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One Speaker | Blue Code">
    <p:spTree>
      <p:nvGrpSpPr>
        <p:cNvPr id="1" name=""/>
        <p:cNvGrpSpPr/>
        <p:nvPr/>
      </p:nvGrpSpPr>
      <p:grpSpPr>
        <a:xfrm>
          <a:off x="0" y="0"/>
          <a:ext cx="0" cy="0"/>
          <a:chOff x="0" y="0"/>
          <a:chExt cx="0" cy="0"/>
        </a:xfrm>
      </p:grpSpPr>
      <p:pic>
        <p:nvPicPr>
          <p:cNvPr id="8" name="Picture 7" descr="A picture containing game&#10;&#10;Description automatically generated">
            <a:extLst>
              <a:ext uri="{FF2B5EF4-FFF2-40B4-BE49-F238E27FC236}">
                <a16:creationId xmlns:a16="http://schemas.microsoft.com/office/drawing/2014/main" id="{6B3B46EC-DD99-814F-916A-5CDDDB288D27}"/>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tx1"/>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41097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tx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F25021"/>
                </a:solidFill>
              </a:defRPr>
            </a:lvl1pPr>
          </a:lstStyle>
          <a:p>
            <a:pPr lvl="0"/>
            <a:r>
              <a:rPr lang="en-US"/>
              <a:t>Livestream event</a:t>
            </a:r>
          </a:p>
        </p:txBody>
      </p:sp>
      <p:sp>
        <p:nvSpPr>
          <p:cNvPr id="14" name="Picture Placeholder 12">
            <a:extLst>
              <a:ext uri="{FF2B5EF4-FFF2-40B4-BE49-F238E27FC236}">
                <a16:creationId xmlns:a16="http://schemas.microsoft.com/office/drawing/2014/main" id="{300AF5C2-E83E-6245-A1E6-988C37120173}"/>
              </a:ext>
            </a:extLst>
          </p:cNvPr>
          <p:cNvSpPr>
            <a:spLocks noGrp="1"/>
          </p:cNvSpPr>
          <p:nvPr>
            <p:ph type="pic" sz="quarter" idx="10" hasCustomPrompt="1"/>
          </p:nvPr>
        </p:nvSpPr>
        <p:spPr>
          <a:xfrm>
            <a:off x="9446340" y="4102696"/>
            <a:ext cx="2777921" cy="2782600"/>
          </a:xfrm>
        </p:spPr>
        <p:txBody>
          <a:bodyPr>
            <a:normAutofit/>
          </a:bodyPr>
          <a:lstStyle>
            <a:lvl1pPr marL="0" indent="0">
              <a:buNone/>
              <a:defRPr sz="2399">
                <a:solidFill>
                  <a:schemeClr val="bg1"/>
                </a:solidFill>
              </a:defRPr>
            </a:lvl1pPr>
          </a:lstStyle>
          <a:p>
            <a:r>
              <a:rPr lang="en-US"/>
              <a:t>Speaker Photo</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5892" y="501644"/>
            <a:ext cx="3225234" cy="1119430"/>
          </a:xfrm>
          <a:prstGeom prst="rect">
            <a:avLst/>
          </a:prstGeom>
        </p:spPr>
      </p:pic>
      <p:sp>
        <p:nvSpPr>
          <p:cNvPr id="6" name="Rectangle 5">
            <a:extLst>
              <a:ext uri="{FF2B5EF4-FFF2-40B4-BE49-F238E27FC236}">
                <a16:creationId xmlns:a16="http://schemas.microsoft.com/office/drawing/2014/main" id="{C6AC87C4-D9CC-3E48-ADC9-99DD9EE62868}"/>
              </a:ext>
            </a:extLst>
          </p:cNvPr>
          <p:cNvSpPr/>
          <p:nvPr userDrawn="1"/>
        </p:nvSpPr>
        <p:spPr>
          <a:xfrm>
            <a:off x="9323863" y="3211416"/>
            <a:ext cx="2864963" cy="891281"/>
          </a:xfrm>
          <a:prstGeom prst="rect">
            <a:avLst/>
          </a:prstGeom>
          <a:solidFill>
            <a:srgbClr val="D83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22633FB3-771C-E148-80D5-0F959759B4BD}"/>
              </a:ext>
            </a:extLst>
          </p:cNvPr>
          <p:cNvSpPr>
            <a:spLocks noGrp="1"/>
          </p:cNvSpPr>
          <p:nvPr>
            <p:ph type="body" sz="quarter" idx="13" hasCustomPrompt="1"/>
          </p:nvPr>
        </p:nvSpPr>
        <p:spPr>
          <a:xfrm>
            <a:off x="9323863" y="3211415"/>
            <a:ext cx="3396478" cy="528578"/>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0BE1F6C3-6B5A-444F-BBCF-3B31C513341D}"/>
              </a:ext>
            </a:extLst>
          </p:cNvPr>
          <p:cNvSpPr>
            <a:spLocks noGrp="1"/>
          </p:cNvSpPr>
          <p:nvPr>
            <p:ph type="body" sz="quarter" idx="14" hasCustomPrompt="1"/>
          </p:nvPr>
        </p:nvSpPr>
        <p:spPr>
          <a:xfrm>
            <a:off x="9323863" y="3611000"/>
            <a:ext cx="3396478" cy="528578"/>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35347760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ne Speaker | CC Background">
    <p:spTree>
      <p:nvGrpSpPr>
        <p:cNvPr id="1" name=""/>
        <p:cNvGrpSpPr/>
        <p:nvPr/>
      </p:nvGrpSpPr>
      <p:grpSpPr>
        <a:xfrm>
          <a:off x="0" y="0"/>
          <a:ext cx="0" cy="0"/>
          <a:chOff x="0" y="0"/>
          <a:chExt cx="0" cy="0"/>
        </a:xfrm>
      </p:grpSpPr>
      <p:pic>
        <p:nvPicPr>
          <p:cNvPr id="7" name="Picture 6" descr="A picture containing indoor, tiled&#10;&#10;Description automatically generated">
            <a:extLst>
              <a:ext uri="{FF2B5EF4-FFF2-40B4-BE49-F238E27FC236}">
                <a16:creationId xmlns:a16="http://schemas.microsoft.com/office/drawing/2014/main" id="{7C986317-771A-4842-987C-2D31AD22854E}"/>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163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22080602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ne Speaker | WW Background">
    <p:spTree>
      <p:nvGrpSpPr>
        <p:cNvPr id="1" name=""/>
        <p:cNvGrpSpPr/>
        <p:nvPr/>
      </p:nvGrpSpPr>
      <p:grpSpPr>
        <a:xfrm>
          <a:off x="0" y="0"/>
          <a:ext cx="0" cy="0"/>
          <a:chOff x="0" y="0"/>
          <a:chExt cx="0" cy="0"/>
        </a:xfrm>
      </p:grpSpPr>
      <p:pic>
        <p:nvPicPr>
          <p:cNvPr id="6" name="Picture 5" descr="A picture containing indoor, white&#10;&#10;Description automatically generated">
            <a:extLst>
              <a:ext uri="{FF2B5EF4-FFF2-40B4-BE49-F238E27FC236}">
                <a16:creationId xmlns:a16="http://schemas.microsoft.com/office/drawing/2014/main" id="{2F205028-8155-C442-B09E-9B6516020204}"/>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2944894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theme" Target="../theme/theme10.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15.emf"/><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9.emf"/><Relationship Id="rId5" Type="http://schemas.openxmlformats.org/officeDocument/2006/relationships/slideLayout" Target="../slideLayouts/slideLayout78.xml"/><Relationship Id="rId10" Type="http://schemas.openxmlformats.org/officeDocument/2006/relationships/theme" Target="../theme/theme5.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theme" Target="../theme/theme7.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theme" Target="../theme/theme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38.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image" Target="../media/image50.png"/><Relationship Id="rId5" Type="http://schemas.openxmlformats.org/officeDocument/2006/relationships/theme" Target="../theme/theme9.xml"/><Relationship Id="rId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41420" y="6069205"/>
            <a:ext cx="1494544" cy="548639"/>
          </a:xfrm>
          <a:prstGeom prst="rect">
            <a:avLst/>
          </a:prstGeom>
        </p:spPr>
      </p:pic>
      <p:sp>
        <p:nvSpPr>
          <p:cNvPr id="2" name="Title Placeholder 1"/>
          <p:cNvSpPr>
            <a:spLocks noGrp="1"/>
          </p:cNvSpPr>
          <p:nvPr>
            <p:ph type="title"/>
          </p:nvPr>
        </p:nvSpPr>
        <p:spPr>
          <a:xfrm>
            <a:off x="960543" y="390719"/>
            <a:ext cx="10267740" cy="99834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960543" y="1524000"/>
            <a:ext cx="1026774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960543" y="1"/>
            <a:ext cx="10267739" cy="203287"/>
          </a:xfrm>
          <a:prstGeom prst="rect">
            <a:avLst/>
          </a:prstGeom>
          <a:gradFill>
            <a:gsLst>
              <a:gs pos="80000">
                <a:srgbClr val="FF5800"/>
              </a:gs>
              <a:gs pos="0">
                <a:srgbClr val="C800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5" name="TextBox 4">
            <a:extLst>
              <a:ext uri="{FF2B5EF4-FFF2-40B4-BE49-F238E27FC236}">
                <a16:creationId xmlns:a16="http://schemas.microsoft.com/office/drawing/2014/main" id="{970AC5B7-E9CC-4970-AF14-5A9E3F43CED2}"/>
              </a:ext>
            </a:extLst>
          </p:cNvPr>
          <p:cNvSpPr txBox="1"/>
          <p:nvPr userDrawn="1"/>
        </p:nvSpPr>
        <p:spPr>
          <a:xfrm>
            <a:off x="10656033" y="6405561"/>
            <a:ext cx="1532792" cy="461665"/>
          </a:xfrm>
          <a:prstGeom prst="rect">
            <a:avLst/>
          </a:prstGeom>
          <a:noFill/>
        </p:spPr>
        <p:txBody>
          <a:bodyPr wrap="none" rtlCol="0">
            <a:spAutoFit/>
          </a:bodyPr>
          <a:lstStyle/>
          <a:p>
            <a:r>
              <a:rPr lang="en-CA" dirty="0"/>
              <a:t>@elbruno</a:t>
            </a:r>
            <a:endParaRPr lang="en-US" dirty="0"/>
          </a:p>
        </p:txBody>
      </p:sp>
    </p:spTree>
    <p:extLst>
      <p:ext uri="{BB962C8B-B14F-4D97-AF65-F5344CB8AC3E}">
        <p14:creationId xmlns:p14="http://schemas.microsoft.com/office/powerpoint/2010/main" val="1473079544"/>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7" r:id="rId5"/>
    <p:sldLayoutId id="2147484466" r:id="rId6"/>
    <p:sldLayoutId id="2147484420" r:id="rId7"/>
    <p:sldLayoutId id="2147484581" r:id="rId8"/>
    <p:sldLayoutId id="2147484594" r:id="rId9"/>
    <p:sldLayoutId id="2147484713" r:id="rId10"/>
    <p:sldLayoutId id="2147484714" r:id="rId11"/>
  </p:sldLayoutIdLst>
  <p:transition>
    <p:fade/>
  </p:transition>
  <p:hf hdr="0"/>
  <p:txStyles>
    <p:titleStyle>
      <a:lvl1pPr algn="l" defTabSz="914126" rtl="0" eaLnBrk="1" latinLnBrk="0" hangingPunct="1">
        <a:lnSpc>
          <a:spcPct val="90000"/>
        </a:lnSpc>
        <a:spcBef>
          <a:spcPct val="0"/>
        </a:spcBef>
        <a:buNone/>
        <a:defRPr sz="3599" b="0" i="0" kern="1200">
          <a:solidFill>
            <a:schemeClr val="tx1"/>
          </a:solidFill>
          <a:latin typeface="Segoe UI Light" charset="0"/>
          <a:ea typeface="Segoe UI Light" charset="0"/>
          <a:cs typeface="Segoe UI Light" charset="0"/>
        </a:defRPr>
      </a:lvl1pPr>
    </p:titleStyle>
    <p:bodyStyle>
      <a:lvl1pPr marL="0" indent="0" algn="l" defTabSz="914126" rtl="0" eaLnBrk="1" latinLnBrk="0" hangingPunct="1">
        <a:lnSpc>
          <a:spcPct val="90000"/>
        </a:lnSpc>
        <a:spcBef>
          <a:spcPts val="1000"/>
        </a:spcBef>
        <a:buFont typeface="Arial"/>
        <a:buNone/>
        <a:defRPr sz="1999" b="0" i="0" kern="1200">
          <a:solidFill>
            <a:schemeClr val="tx1"/>
          </a:solidFill>
          <a:latin typeface="Segoe UI Light" charset="0"/>
          <a:ea typeface="Segoe UI Light" charset="0"/>
          <a:cs typeface="Segoe UI Light" charset="0"/>
        </a:defRPr>
      </a:lvl1pPr>
      <a:lvl2pPr marL="685594" indent="-228531" algn="l" defTabSz="914126" rtl="0" eaLnBrk="1" latinLnBrk="0" hangingPunct="1">
        <a:lnSpc>
          <a:spcPct val="90000"/>
        </a:lnSpc>
        <a:spcBef>
          <a:spcPts val="500"/>
        </a:spcBef>
        <a:buFont typeface="Arial"/>
        <a:buChar char="•"/>
        <a:defRPr sz="1799" b="0" i="0" kern="1200">
          <a:solidFill>
            <a:schemeClr val="tx1"/>
          </a:solidFill>
          <a:latin typeface="Segoe UI Light" charset="0"/>
          <a:ea typeface="Segoe UI Light" charset="0"/>
          <a:cs typeface="Segoe UI Light" charset="0"/>
        </a:defRPr>
      </a:lvl2pPr>
      <a:lvl3pPr marL="1142657" indent="-228531" algn="l" defTabSz="914126"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599720"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6783"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7"/>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2"/>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5/27/2022</a:t>
            </a:fld>
            <a:endParaRPr lang="en-US"/>
          </a:p>
        </p:txBody>
      </p:sp>
      <p:sp>
        <p:nvSpPr>
          <p:cNvPr id="5" name="Footer Placeholder 4"/>
          <p:cNvSpPr>
            <a:spLocks noGrp="1"/>
          </p:cNvSpPr>
          <p:nvPr>
            <p:ph type="ftr" sz="quarter" idx="3"/>
          </p:nvPr>
        </p:nvSpPr>
        <p:spPr>
          <a:xfrm>
            <a:off x="4037549" y="6356352"/>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2"/>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Tree>
    <p:extLst>
      <p:ext uri="{BB962C8B-B14F-4D97-AF65-F5344CB8AC3E}">
        <p14:creationId xmlns:p14="http://schemas.microsoft.com/office/powerpoint/2010/main" val="3635653784"/>
      </p:ext>
    </p:extLst>
  </p:cSld>
  <p:clrMap bg1="dk1" tx1="lt1" bg2="dk2" tx2="lt2" accent1="accent1" accent2="accent2" accent3="accent3" accent4="accent4" accent5="accent5" accent6="accent6" hlink="hlink" folHlink="folHlink"/>
  <p:sldLayoutIdLst>
    <p:sldLayoutId id="2147484785" r:id="rId1"/>
    <p:sldLayoutId id="2147484786" r:id="rId2"/>
    <p:sldLayoutId id="2147484787" r:id="rId3"/>
    <p:sldLayoutId id="2147484788" r:id="rId4"/>
    <p:sldLayoutId id="2147484789" r:id="rId5"/>
    <p:sldLayoutId id="2147484790" r:id="rId6"/>
    <p:sldLayoutId id="2147484791" r:id="rId7"/>
    <p:sldLayoutId id="2147484792" r:id="rId8"/>
    <p:sldLayoutId id="2147484793" r:id="rId9"/>
    <p:sldLayoutId id="2147484794" r:id="rId10"/>
    <p:sldLayoutId id="2147484795" r:id="rId11"/>
    <p:sldLayoutId id="2147484796" r:id="rId12"/>
    <p:sldLayoutId id="2147484797" r:id="rId13"/>
    <p:sldLayoutId id="2147484798" r:id="rId14"/>
    <p:sldLayoutId id="2147484800" r:id="rId15"/>
    <p:sldLayoutId id="2147484801" r:id="rId16"/>
  </p:sldLayoutIdLst>
  <p:txStyles>
    <p:titleStyle>
      <a:lvl1pPr algn="l" defTabSz="913943"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485" indent="-228485" algn="l" defTabSz="913943" rtl="0" eaLnBrk="1" latinLnBrk="0" hangingPunct="1">
        <a:lnSpc>
          <a:spcPct val="90000"/>
        </a:lnSpc>
        <a:spcBef>
          <a:spcPts val="1000"/>
        </a:spcBef>
        <a:buFont typeface="Arial" panose="020B0604020202020204" pitchFamily="34" charset="0"/>
        <a:buChar char="•"/>
        <a:defRPr sz="2798" kern="1200">
          <a:solidFill>
            <a:schemeClr val="tx1"/>
          </a:solidFill>
          <a:latin typeface="+mn-lt"/>
          <a:ea typeface="+mn-ea"/>
          <a:cs typeface="+mn-cs"/>
        </a:defRPr>
      </a:lvl1pPr>
      <a:lvl2pPr marL="685457" indent="-228485" algn="l" defTabSz="913943"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428" indent="-228485" algn="l" defTabSz="913943"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400" indent="-228485"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372" indent="-228485"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343" indent="-228485"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315" indent="-228485"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286" indent="-228485"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257" indent="-228485" algn="l" defTabSz="913943"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2"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5" algn="l" defTabSz="913943" rtl="0" eaLnBrk="1" latinLnBrk="0" hangingPunct="1">
        <a:defRPr sz="1799" kern="1200">
          <a:solidFill>
            <a:schemeClr val="tx1"/>
          </a:solidFill>
          <a:latin typeface="+mn-lt"/>
          <a:ea typeface="+mn-ea"/>
          <a:cs typeface="+mn-cs"/>
        </a:defRPr>
      </a:lvl4pPr>
      <a:lvl5pPr marL="1827885"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41420" y="6069205"/>
            <a:ext cx="1494544" cy="548639"/>
          </a:xfrm>
          <a:prstGeom prst="rect">
            <a:avLst/>
          </a:prstGeom>
        </p:spPr>
      </p:pic>
      <p:sp>
        <p:nvSpPr>
          <p:cNvPr id="2" name="Title Placeholder 1"/>
          <p:cNvSpPr>
            <a:spLocks noGrp="1"/>
          </p:cNvSpPr>
          <p:nvPr>
            <p:ph type="title"/>
          </p:nvPr>
        </p:nvSpPr>
        <p:spPr>
          <a:xfrm>
            <a:off x="960543" y="390719"/>
            <a:ext cx="10267740" cy="99834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960543" y="1524000"/>
            <a:ext cx="1026774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960543" y="1"/>
            <a:ext cx="10267739" cy="203287"/>
          </a:xfrm>
          <a:prstGeom prst="rect">
            <a:avLst/>
          </a:prstGeom>
          <a:gradFill>
            <a:gsLst>
              <a:gs pos="80000">
                <a:srgbClr val="FF5800"/>
              </a:gs>
              <a:gs pos="0">
                <a:srgbClr val="C800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5" name="TextBox 4">
            <a:extLst>
              <a:ext uri="{FF2B5EF4-FFF2-40B4-BE49-F238E27FC236}">
                <a16:creationId xmlns:a16="http://schemas.microsoft.com/office/drawing/2014/main" id="{970AC5B7-E9CC-4970-AF14-5A9E3F43CED2}"/>
              </a:ext>
            </a:extLst>
          </p:cNvPr>
          <p:cNvSpPr txBox="1"/>
          <p:nvPr userDrawn="1"/>
        </p:nvSpPr>
        <p:spPr>
          <a:xfrm>
            <a:off x="10656033" y="6405561"/>
            <a:ext cx="1532792" cy="461665"/>
          </a:xfrm>
          <a:prstGeom prst="rect">
            <a:avLst/>
          </a:prstGeom>
          <a:noFill/>
        </p:spPr>
        <p:txBody>
          <a:bodyPr wrap="none" rtlCol="0">
            <a:spAutoFit/>
          </a:bodyPr>
          <a:lstStyle/>
          <a:p>
            <a:r>
              <a:rPr lang="en-CA" dirty="0"/>
              <a:t>@elbruno</a:t>
            </a:r>
            <a:endParaRPr lang="en-US" dirty="0"/>
          </a:p>
        </p:txBody>
      </p:sp>
    </p:spTree>
    <p:extLst>
      <p:ext uri="{BB962C8B-B14F-4D97-AF65-F5344CB8AC3E}">
        <p14:creationId xmlns:p14="http://schemas.microsoft.com/office/powerpoint/2010/main" val="3686661204"/>
      </p:ext>
    </p:extLst>
  </p:cSld>
  <p:clrMap bg1="lt1" tx1="dk1" bg2="lt2" tx2="dk2" accent1="accent1" accent2="accent2" accent3="accent3" accent4="accent4" accent5="accent5" accent6="accent6" hlink="hlink" folHlink="folHlink"/>
  <p:sldLayoutIdLst>
    <p:sldLayoutId id="2147484614" r:id="rId1"/>
    <p:sldLayoutId id="2147484615" r:id="rId2"/>
    <p:sldLayoutId id="2147484616" r:id="rId3"/>
    <p:sldLayoutId id="2147484617" r:id="rId4"/>
    <p:sldLayoutId id="2147484618" r:id="rId5"/>
    <p:sldLayoutId id="2147484619" r:id="rId6"/>
    <p:sldLayoutId id="2147484620" r:id="rId7"/>
    <p:sldLayoutId id="2147484622" r:id="rId8"/>
    <p:sldLayoutId id="2147484627" r:id="rId9"/>
    <p:sldLayoutId id="2147484628" r:id="rId10"/>
    <p:sldLayoutId id="2147484629" r:id="rId11"/>
    <p:sldLayoutId id="2147484633" r:id="rId12"/>
    <p:sldLayoutId id="2147484634" r:id="rId13"/>
    <p:sldLayoutId id="2147484638" r:id="rId14"/>
    <p:sldLayoutId id="2147484640" r:id="rId15"/>
  </p:sldLayoutIdLst>
  <p:transition>
    <p:fade/>
  </p:transition>
  <p:hf hdr="0"/>
  <p:txStyles>
    <p:titleStyle>
      <a:lvl1pPr algn="l" defTabSz="914126" rtl="0" eaLnBrk="1" latinLnBrk="0" hangingPunct="1">
        <a:lnSpc>
          <a:spcPct val="90000"/>
        </a:lnSpc>
        <a:spcBef>
          <a:spcPct val="0"/>
        </a:spcBef>
        <a:buNone/>
        <a:defRPr sz="3599" b="0" i="0" kern="1200">
          <a:solidFill>
            <a:schemeClr val="tx1"/>
          </a:solidFill>
          <a:latin typeface="Segoe UI Light" charset="0"/>
          <a:ea typeface="Segoe UI Light" charset="0"/>
          <a:cs typeface="Segoe UI Light" charset="0"/>
        </a:defRPr>
      </a:lvl1pPr>
    </p:titleStyle>
    <p:bodyStyle>
      <a:lvl1pPr marL="0" indent="0" algn="l" defTabSz="914126" rtl="0" eaLnBrk="1" latinLnBrk="0" hangingPunct="1">
        <a:lnSpc>
          <a:spcPct val="90000"/>
        </a:lnSpc>
        <a:spcBef>
          <a:spcPts val="1000"/>
        </a:spcBef>
        <a:buFont typeface="Arial"/>
        <a:buNone/>
        <a:defRPr sz="1999" b="0" i="0" kern="1200">
          <a:solidFill>
            <a:schemeClr val="tx1"/>
          </a:solidFill>
          <a:latin typeface="Segoe UI Light" charset="0"/>
          <a:ea typeface="Segoe UI Light" charset="0"/>
          <a:cs typeface="Segoe UI Light" charset="0"/>
        </a:defRPr>
      </a:lvl1pPr>
      <a:lvl2pPr marL="685594" indent="-228531" algn="l" defTabSz="914126" rtl="0" eaLnBrk="1" latinLnBrk="0" hangingPunct="1">
        <a:lnSpc>
          <a:spcPct val="90000"/>
        </a:lnSpc>
        <a:spcBef>
          <a:spcPts val="500"/>
        </a:spcBef>
        <a:buFont typeface="Arial"/>
        <a:buChar char="•"/>
        <a:defRPr sz="1799" b="0" i="0" kern="1200">
          <a:solidFill>
            <a:schemeClr val="tx1"/>
          </a:solidFill>
          <a:latin typeface="Segoe UI Light" charset="0"/>
          <a:ea typeface="Segoe UI Light" charset="0"/>
          <a:cs typeface="Segoe UI Light" charset="0"/>
        </a:defRPr>
      </a:lvl2pPr>
      <a:lvl3pPr marL="1142657" indent="-228531" algn="l" defTabSz="914126"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599720"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6783"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3"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525302"/>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 id="2147484671" r:id="rId24"/>
    <p:sldLayoutId id="2147484672" r:id="rId25"/>
    <p:sldLayoutId id="2147484673" r:id="rId26"/>
    <p:sldLayoutId id="2147484674" r:id="rId27"/>
    <p:sldLayoutId id="2147484675" r:id="rId28"/>
  </p:sldLayoutIdLst>
  <p:transition>
    <p:fade/>
  </p:transition>
  <p:txStyles>
    <p:titleStyle>
      <a:lvl1pPr algn="l" defTabSz="91383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7" marR="0" indent="-335947" algn="l" defTabSz="91383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54" marR="0" indent="-236406" algn="l" defTabSz="91383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76" marR="0" indent="-223966" algn="l" defTabSz="91383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2" marR="0" indent="-223966" algn="l" defTabSz="91383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06" marR="0" indent="-223966" algn="l" defTabSz="91383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30"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6"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2"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7"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0" rtl="0" eaLnBrk="1" latinLnBrk="0" hangingPunct="1">
        <a:defRPr sz="1764" kern="1200">
          <a:solidFill>
            <a:schemeClr val="tx1"/>
          </a:solidFill>
          <a:latin typeface="+mn-lt"/>
          <a:ea typeface="+mn-ea"/>
          <a:cs typeface="+mn-cs"/>
        </a:defRPr>
      </a:lvl1pPr>
      <a:lvl2pPr marL="456914" algn="l" defTabSz="913830" rtl="0" eaLnBrk="1" latinLnBrk="0" hangingPunct="1">
        <a:defRPr sz="1764" kern="1200">
          <a:solidFill>
            <a:schemeClr val="tx1"/>
          </a:solidFill>
          <a:latin typeface="+mn-lt"/>
          <a:ea typeface="+mn-ea"/>
          <a:cs typeface="+mn-cs"/>
        </a:defRPr>
      </a:lvl2pPr>
      <a:lvl3pPr marL="913830" algn="l" defTabSz="913830" rtl="0" eaLnBrk="1" latinLnBrk="0" hangingPunct="1">
        <a:defRPr sz="1764" kern="1200">
          <a:solidFill>
            <a:schemeClr val="tx1"/>
          </a:solidFill>
          <a:latin typeface="+mn-lt"/>
          <a:ea typeface="+mn-ea"/>
          <a:cs typeface="+mn-cs"/>
        </a:defRPr>
      </a:lvl3pPr>
      <a:lvl4pPr marL="1370744" algn="l" defTabSz="913830" rtl="0" eaLnBrk="1" latinLnBrk="0" hangingPunct="1">
        <a:defRPr sz="1764" kern="1200">
          <a:solidFill>
            <a:schemeClr val="tx1"/>
          </a:solidFill>
          <a:latin typeface="+mn-lt"/>
          <a:ea typeface="+mn-ea"/>
          <a:cs typeface="+mn-cs"/>
        </a:defRPr>
      </a:lvl4pPr>
      <a:lvl5pPr marL="1827659" algn="l" defTabSz="913830" rtl="0" eaLnBrk="1" latinLnBrk="0" hangingPunct="1">
        <a:defRPr sz="1764" kern="1200">
          <a:solidFill>
            <a:schemeClr val="tx1"/>
          </a:solidFill>
          <a:latin typeface="+mn-lt"/>
          <a:ea typeface="+mn-ea"/>
          <a:cs typeface="+mn-cs"/>
        </a:defRPr>
      </a:lvl5pPr>
      <a:lvl6pPr marL="2284574" algn="l" defTabSz="913830" rtl="0" eaLnBrk="1" latinLnBrk="0" hangingPunct="1">
        <a:defRPr sz="1764" kern="1200">
          <a:solidFill>
            <a:schemeClr val="tx1"/>
          </a:solidFill>
          <a:latin typeface="+mn-lt"/>
          <a:ea typeface="+mn-ea"/>
          <a:cs typeface="+mn-cs"/>
        </a:defRPr>
      </a:lvl6pPr>
      <a:lvl7pPr marL="2741489" algn="l" defTabSz="913830" rtl="0" eaLnBrk="1" latinLnBrk="0" hangingPunct="1">
        <a:defRPr sz="1764" kern="1200">
          <a:solidFill>
            <a:schemeClr val="tx1"/>
          </a:solidFill>
          <a:latin typeface="+mn-lt"/>
          <a:ea typeface="+mn-ea"/>
          <a:cs typeface="+mn-cs"/>
        </a:defRPr>
      </a:lvl7pPr>
      <a:lvl8pPr marL="3198402" algn="l" defTabSz="913830" rtl="0" eaLnBrk="1" latinLnBrk="0" hangingPunct="1">
        <a:defRPr sz="1764" kern="1200">
          <a:solidFill>
            <a:schemeClr val="tx1"/>
          </a:solidFill>
          <a:latin typeface="+mn-lt"/>
          <a:ea typeface="+mn-ea"/>
          <a:cs typeface="+mn-cs"/>
        </a:defRPr>
      </a:lvl8pPr>
      <a:lvl9pPr marL="3655319" algn="l" defTabSz="91383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3794" y="3012500"/>
            <a:ext cx="6858623" cy="833001"/>
          </a:xfrm>
          <a:prstGeom prst="rect">
            <a:avLst/>
          </a:prstGeom>
        </p:spPr>
      </p:pic>
    </p:spTree>
    <p:extLst>
      <p:ext uri="{BB962C8B-B14F-4D97-AF65-F5344CB8AC3E}">
        <p14:creationId xmlns:p14="http://schemas.microsoft.com/office/powerpoint/2010/main" val="3564737451"/>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110" y="457200"/>
            <a:ext cx="11015651"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048" y="1435504"/>
            <a:ext cx="11015651"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461142" y="2843926"/>
            <a:ext cx="6858000" cy="1170150"/>
          </a:xfrm>
          <a:prstGeom prst="rect">
            <a:avLst/>
          </a:prstGeom>
        </p:spPr>
      </p:pic>
    </p:spTree>
    <p:extLst>
      <p:ext uri="{BB962C8B-B14F-4D97-AF65-F5344CB8AC3E}">
        <p14:creationId xmlns:p14="http://schemas.microsoft.com/office/powerpoint/2010/main" val="1576925807"/>
      </p:ext>
    </p:extLst>
  </p:cSld>
  <p:clrMap bg1="dk1" tx1="lt1" bg2="dk2" tx2="lt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Lst>
  <p:transition>
    <p:fade/>
  </p:transition>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40D3D-8D96-934B-9242-456F2087067E}"/>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031D5-0A2E-744F-8F56-AE975B2978AC}"/>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ED42-B3A5-9C40-A72D-450D416AA214}"/>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5/27/2022</a:t>
            </a:fld>
            <a:endParaRPr lang="en-US"/>
          </a:p>
        </p:txBody>
      </p:sp>
      <p:sp>
        <p:nvSpPr>
          <p:cNvPr id="6" name="Slide Number Placeholder 5">
            <a:extLst>
              <a:ext uri="{FF2B5EF4-FFF2-40B4-BE49-F238E27FC236}">
                <a16:creationId xmlns:a16="http://schemas.microsoft.com/office/drawing/2014/main" id="{071D4C7B-673E-8048-A263-86C6AAFADC1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Tree>
    <p:extLst>
      <p:ext uri="{BB962C8B-B14F-4D97-AF65-F5344CB8AC3E}">
        <p14:creationId xmlns:p14="http://schemas.microsoft.com/office/powerpoint/2010/main" val="3590026675"/>
      </p:ext>
    </p:extLst>
  </p:cSld>
  <p:clrMap bg1="lt1" tx1="dk1" bg2="lt2" tx2="dk2" accent1="accent1" accent2="accent2" accent3="accent3" accent4="accent4" accent5="accent5" accent6="accent6" hlink="hlink" folHlink="folHlink"/>
  <p:sldLayoutIdLst>
    <p:sldLayoutId id="2147484721" r:id="rId1"/>
    <p:sldLayoutId id="2147484722" r:id="rId2"/>
    <p:sldLayoutId id="2147484723" r:id="rId3"/>
    <p:sldLayoutId id="2147484724" r:id="rId4"/>
    <p:sldLayoutId id="2147484725" r:id="rId5"/>
    <p:sldLayoutId id="2147484726" r:id="rId6"/>
    <p:sldLayoutId id="2147484727" r:id="rId7"/>
    <p:sldLayoutId id="2147484728" r:id="rId8"/>
    <p:sldLayoutId id="2147484729" r:id="rId9"/>
    <p:sldLayoutId id="2147484730" r:id="rId10"/>
    <p:sldLayoutId id="2147484731" r:id="rId11"/>
    <p:sldLayoutId id="2147484732" r:id="rId12"/>
    <p:sldLayoutId id="2147484733" r:id="rId13"/>
    <p:sldLayoutId id="2147484734" r:id="rId14"/>
    <p:sldLayoutId id="2147484735" r:id="rId15"/>
    <p:sldLayoutId id="2147484736" r:id="rId16"/>
    <p:sldLayoutId id="2147484737" r:id="rId17"/>
    <p:sldLayoutId id="2147484738" r:id="rId18"/>
    <p:sldLayoutId id="2147484740" r:id="rId19"/>
  </p:sldLayoutIdLst>
  <p:txStyles>
    <p:titleStyle>
      <a:lvl1pPr algn="l" defTabSz="914126" rtl="0" eaLnBrk="1" latinLnBrk="0" hangingPunct="1">
        <a:lnSpc>
          <a:spcPct val="90000"/>
        </a:lnSpc>
        <a:spcBef>
          <a:spcPct val="0"/>
        </a:spcBef>
        <a:buNone/>
        <a:defRPr sz="4399" b="0" i="0" kern="1200">
          <a:solidFill>
            <a:schemeClr val="tx1"/>
          </a:solidFill>
          <a:latin typeface="Segoe UI" panose="020B0502040204020203" pitchFamily="34" charset="0"/>
          <a:ea typeface="+mj-ea"/>
          <a:cs typeface="Segoe UI" panose="020B0502040204020203"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b="0" i="0" kern="1200">
          <a:solidFill>
            <a:schemeClr val="tx1"/>
          </a:solidFill>
          <a:latin typeface="Segoe UI Semilight" panose="020B0402040204020203" pitchFamily="34" charset="0"/>
          <a:ea typeface="+mn-ea"/>
          <a:cs typeface="Segoe UI Semilight" panose="020B04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b="0" i="0" kern="1200">
          <a:solidFill>
            <a:schemeClr val="tx1"/>
          </a:solidFill>
          <a:latin typeface="Segoe UI Semilight" panose="020B0402040204020203" pitchFamily="34" charset="0"/>
          <a:ea typeface="+mn-ea"/>
          <a:cs typeface="Segoe UI Semilight" panose="020B04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b="0" i="0" kern="1200">
          <a:solidFill>
            <a:schemeClr val="tx1"/>
          </a:solidFill>
          <a:latin typeface="Segoe UI Semilight" panose="020B0402040204020203" pitchFamily="34" charset="0"/>
          <a:ea typeface="+mn-ea"/>
          <a:cs typeface="Segoe UI Semilight" panose="020B04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Segoe UI Semilight" panose="020B0402040204020203" pitchFamily="34" charset="0"/>
          <a:ea typeface="+mn-ea"/>
          <a:cs typeface="Segoe UI Semilight" panose="020B04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Segoe UI Semilight" panose="020B0402040204020203" pitchFamily="34" charset="0"/>
          <a:ea typeface="+mn-ea"/>
          <a:cs typeface="Segoe UI Semilight" panose="020B04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170" y="888769"/>
            <a:ext cx="11650486" cy="12885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263991"/>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78" r:id="rId14"/>
  </p:sldLayoutIdLst>
  <p:transition>
    <p:fade/>
  </p:transition>
  <p:txStyles>
    <p:titleStyle>
      <a:lvl1pPr algn="l" defTabSz="914093" rtl="0" eaLnBrk="1" latinLnBrk="0" hangingPunct="1">
        <a:lnSpc>
          <a:spcPct val="90000"/>
        </a:lnSpc>
        <a:spcBef>
          <a:spcPct val="0"/>
        </a:spcBef>
        <a:buNone/>
        <a:defRPr lang="en-US" sz="235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j-lt"/>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40D3D-8D96-934B-9242-456F2087067E}"/>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031D5-0A2E-744F-8F56-AE975B2978AC}"/>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ED42-B3A5-9C40-A72D-450D416AA214}"/>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5/27/2022</a:t>
            </a:fld>
            <a:endParaRPr lang="en-US"/>
          </a:p>
        </p:txBody>
      </p:sp>
      <p:sp>
        <p:nvSpPr>
          <p:cNvPr id="6" name="Slide Number Placeholder 5">
            <a:extLst>
              <a:ext uri="{FF2B5EF4-FFF2-40B4-BE49-F238E27FC236}">
                <a16:creationId xmlns:a16="http://schemas.microsoft.com/office/drawing/2014/main" id="{071D4C7B-673E-8048-A263-86C6AAFADC1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Tree>
    <p:extLst>
      <p:ext uri="{BB962C8B-B14F-4D97-AF65-F5344CB8AC3E}">
        <p14:creationId xmlns:p14="http://schemas.microsoft.com/office/powerpoint/2010/main" val="1741521554"/>
      </p:ext>
    </p:extLst>
  </p:cSld>
  <p:clrMap bg1="lt1" tx1="dk1" bg2="lt2" tx2="dk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 id="2147484774" r:id="rId17"/>
    <p:sldLayoutId id="2147484775" r:id="rId18"/>
    <p:sldLayoutId id="2147484776" r:id="rId19"/>
    <p:sldLayoutId id="2147484777" r:id="rId20"/>
  </p:sldLayoutIdLst>
  <p:txStyles>
    <p:titleStyle>
      <a:lvl1pPr algn="l" defTabSz="914126" rtl="0" eaLnBrk="1" latinLnBrk="0" hangingPunct="1">
        <a:lnSpc>
          <a:spcPct val="90000"/>
        </a:lnSpc>
        <a:spcBef>
          <a:spcPct val="0"/>
        </a:spcBef>
        <a:buNone/>
        <a:defRPr sz="4399" b="0" i="0" kern="1200">
          <a:solidFill>
            <a:schemeClr val="tx1"/>
          </a:solidFill>
          <a:latin typeface="Segoe UI" panose="020B0502040204020203" pitchFamily="34" charset="0"/>
          <a:ea typeface="+mj-ea"/>
          <a:cs typeface="Segoe UI" panose="020B0502040204020203"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b="0" i="0" kern="1200">
          <a:solidFill>
            <a:schemeClr val="tx1"/>
          </a:solidFill>
          <a:latin typeface="Segoe UI Semilight" panose="020B0402040204020203" pitchFamily="34" charset="0"/>
          <a:ea typeface="+mn-ea"/>
          <a:cs typeface="Segoe UI Semilight" panose="020B04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b="0" i="0" kern="1200">
          <a:solidFill>
            <a:schemeClr val="tx1"/>
          </a:solidFill>
          <a:latin typeface="Segoe UI Semilight" panose="020B0402040204020203" pitchFamily="34" charset="0"/>
          <a:ea typeface="+mn-ea"/>
          <a:cs typeface="Segoe UI Semilight" panose="020B04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b="0" i="0" kern="1200">
          <a:solidFill>
            <a:schemeClr val="tx1"/>
          </a:solidFill>
          <a:latin typeface="Segoe UI Semilight" panose="020B0402040204020203" pitchFamily="34" charset="0"/>
          <a:ea typeface="+mn-ea"/>
          <a:cs typeface="Segoe UI Semilight" panose="020B04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Segoe UI Semilight" panose="020B0402040204020203" pitchFamily="34" charset="0"/>
          <a:ea typeface="+mn-ea"/>
          <a:cs typeface="Segoe UI Semilight" panose="020B04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Segoe UI Semilight" panose="020B0402040204020203" pitchFamily="34" charset="0"/>
          <a:ea typeface="+mn-ea"/>
          <a:cs typeface="Segoe UI Semilight" panose="020B04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screenshot of a game&#10;&#10;Description automatically generated with medium confidence">
            <a:extLst>
              <a:ext uri="{FF2B5EF4-FFF2-40B4-BE49-F238E27FC236}">
                <a16:creationId xmlns:a16="http://schemas.microsoft.com/office/drawing/2014/main" id="{A684FB72-B886-A911-73C1-4FC0CAE9F9A1}"/>
              </a:ext>
            </a:extLst>
          </p:cNvPr>
          <p:cNvPicPr>
            <a:picLocks noChangeAspect="1"/>
          </p:cNvPicPr>
          <p:nvPr userDrawn="1"/>
        </p:nvPicPr>
        <p:blipFill>
          <a:blip r:embed="rId6"/>
          <a:stretch>
            <a:fillRect/>
          </a:stretch>
        </p:blipFill>
        <p:spPr>
          <a:xfrm>
            <a:off x="793" y="0"/>
            <a:ext cx="12187238" cy="6858000"/>
          </a:xfrm>
          <a:prstGeom prst="rect">
            <a:avLst/>
          </a:prstGeom>
        </p:spPr>
      </p:pic>
      <p:sp>
        <p:nvSpPr>
          <p:cNvPr id="2" name="Title Placeholder 1"/>
          <p:cNvSpPr>
            <a:spLocks noGrp="1"/>
          </p:cNvSpPr>
          <p:nvPr>
            <p:ph type="title"/>
          </p:nvPr>
        </p:nvSpPr>
        <p:spPr>
          <a:xfrm>
            <a:off x="837982" y="365126"/>
            <a:ext cx="1051286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5/27/2022</a:t>
            </a:fld>
            <a:endParaRPr lang="en-US"/>
          </a:p>
        </p:txBody>
      </p:sp>
      <p:sp>
        <p:nvSpPr>
          <p:cNvPr id="5" name="Footer Placeholder 4"/>
          <p:cNvSpPr>
            <a:spLocks noGrp="1"/>
          </p:cNvSpPr>
          <p:nvPr>
            <p:ph type="ftr" sz="quarter" idx="3"/>
          </p:nvPr>
        </p:nvSpPr>
        <p:spPr>
          <a:xfrm>
            <a:off x="4037548" y="6356351"/>
            <a:ext cx="411372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08358" y="6356351"/>
            <a:ext cx="274248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
        <p:nvSpPr>
          <p:cNvPr id="14" name="Rectangle 13">
            <a:extLst>
              <a:ext uri="{FF2B5EF4-FFF2-40B4-BE49-F238E27FC236}">
                <a16:creationId xmlns:a16="http://schemas.microsoft.com/office/drawing/2014/main" id="{406B7E05-AF54-FA4E-80F5-A2FDC62BB1CF}"/>
              </a:ext>
            </a:extLst>
          </p:cNvPr>
          <p:cNvSpPr/>
          <p:nvPr userDrawn="1"/>
        </p:nvSpPr>
        <p:spPr>
          <a:xfrm>
            <a:off x="0" y="-27108"/>
            <a:ext cx="12188825" cy="3726272"/>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1566653750"/>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Lst>
  <p:txStyles>
    <p:titleStyle>
      <a:lvl1pPr algn="l" defTabSz="914034"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509" indent="-228509" algn="l" defTabSz="914034"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6" indent="-228509" algn="l" defTabSz="914034"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3" indent="-228509" algn="l" defTabSz="914034"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0"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77"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learnstudent" TargetMode="External"/><Relationship Id="rId2" Type="http://schemas.openxmlformats.org/officeDocument/2006/relationships/hyperlink" Target="https://github.com/salmanmkc/Microsoft-Build-Student-Developer-Drop-in-day/blob/main/README.md" TargetMode="External"/><Relationship Id="rId1" Type="http://schemas.openxmlformats.org/officeDocument/2006/relationships/slideLayout" Target="../slideLayouts/slideLayout152.xml"/><Relationship Id="rId4" Type="http://schemas.openxmlformats.org/officeDocument/2006/relationships/hyperlink" Target="https://aka.ms/StudentDeveloperDayChalleng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9.jpg"/></Relationships>
</file>

<file path=ppt/slides/_rels/slide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g"/><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07.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CA1D84-1810-C141-9BFC-9798DAC1A666}"/>
              </a:ext>
            </a:extLst>
          </p:cNvPr>
          <p:cNvSpPr>
            <a:spLocks noGrp="1"/>
          </p:cNvSpPr>
          <p:nvPr>
            <p:ph type="body" sz="quarter" idx="11"/>
          </p:nvPr>
        </p:nvSpPr>
        <p:spPr/>
        <p:txBody>
          <a:bodyPr>
            <a:noAutofit/>
          </a:bodyPr>
          <a:lstStyle/>
          <a:p>
            <a:r>
              <a:rPr lang="en-US" sz="2800" dirty="0">
                <a:latin typeface="Segoe UI" panose="020B0502040204020203" pitchFamily="34" charset="0"/>
                <a:cs typeface="Segoe UI" panose="020B0502040204020203" pitchFamily="34" charset="0"/>
              </a:rPr>
              <a:t>Bruno Capuano</a:t>
            </a:r>
          </a:p>
          <a:p>
            <a:r>
              <a:rPr lang="en-US" sz="2800" dirty="0">
                <a:latin typeface="Segoe UI" panose="020B0502040204020203" pitchFamily="34" charset="0"/>
                <a:cs typeface="Segoe UI" panose="020B0502040204020203" pitchFamily="34" charset="0"/>
              </a:rPr>
              <a:t>Sr Cloud Advocate @Microsoft</a:t>
            </a:r>
          </a:p>
          <a:p>
            <a:r>
              <a:rPr lang="en-US" sz="2800" dirty="0">
                <a:latin typeface="Segoe UI" panose="020B0502040204020203" pitchFamily="34" charset="0"/>
                <a:cs typeface="Segoe UI" panose="020B0502040204020203" pitchFamily="34" charset="0"/>
              </a:rPr>
              <a:t>@elbruno | elbruno.com</a:t>
            </a:r>
          </a:p>
        </p:txBody>
      </p:sp>
      <p:sp>
        <p:nvSpPr>
          <p:cNvPr id="2" name="Title 1">
            <a:extLst>
              <a:ext uri="{FF2B5EF4-FFF2-40B4-BE49-F238E27FC236}">
                <a16:creationId xmlns:a16="http://schemas.microsoft.com/office/drawing/2014/main" id="{430F800C-C5F3-DF43-8DD1-6F3AE4D8CFC3}"/>
              </a:ext>
            </a:extLst>
          </p:cNvPr>
          <p:cNvSpPr>
            <a:spLocks noGrp="1"/>
          </p:cNvSpPr>
          <p:nvPr>
            <p:ph type="title"/>
          </p:nvPr>
        </p:nvSpPr>
        <p:spPr>
          <a:xfrm>
            <a:off x="547545" y="2400841"/>
            <a:ext cx="6433357" cy="1325563"/>
          </a:xfrm>
        </p:spPr>
        <p:txBody>
          <a:bodyPr>
            <a:normAutofit fontScale="90000"/>
          </a:bodyPr>
          <a:lstStyle/>
          <a:p>
            <a:r>
              <a:rPr lang="en-US" dirty="0">
                <a:latin typeface="Segoe UI" panose="020B0502040204020203" pitchFamily="34" charset="0"/>
                <a:cs typeface="Segoe UI" panose="020B0502040204020203" pitchFamily="34" charset="0"/>
              </a:rPr>
              <a:t>Introduction to programming Hello World in 3 languages 😁</a:t>
            </a:r>
          </a:p>
        </p:txBody>
      </p:sp>
    </p:spTree>
    <p:extLst>
      <p:ext uri="{BB962C8B-B14F-4D97-AF65-F5344CB8AC3E}">
        <p14:creationId xmlns:p14="http://schemas.microsoft.com/office/powerpoint/2010/main" val="2193842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Hello, World! in Python"/>
          <p:cNvSpPr txBox="1">
            <a:spLocks noGrp="1"/>
          </p:cNvSpPr>
          <p:nvPr>
            <p:ph type="title"/>
          </p:nvPr>
        </p:nvSpPr>
        <p:spPr>
          <a:prstGeom prst="rect">
            <a:avLst/>
          </a:prstGeom>
        </p:spPr>
        <p:txBody>
          <a:bodyPr/>
          <a:lstStyle/>
          <a:p>
            <a:r>
              <a:t>Hello, World! in Python</a:t>
            </a:r>
          </a:p>
        </p:txBody>
      </p:sp>
      <p:sp>
        <p:nvSpPr>
          <p:cNvPr id="175" name="'''…"/>
          <p:cNvSpPr txBox="1">
            <a:spLocks noGrp="1"/>
          </p:cNvSpPr>
          <p:nvPr>
            <p:ph type="body" sz="quarter" idx="10"/>
          </p:nvPr>
        </p:nvSpPr>
        <p:spPr>
          <a:xfrm>
            <a:off x="319377" y="1222839"/>
            <a:ext cx="11541583" cy="3647665"/>
          </a:xfrm>
          <a:prstGeom prst="rect">
            <a:avLst/>
          </a:prstGeom>
        </p:spPr>
        <p:txBody>
          <a:bodyPr/>
          <a:lstStyle/>
          <a:p>
            <a:pPr marL="0" indent="0">
              <a:buSzTx/>
              <a:buNone/>
              <a:defRPr>
                <a:latin typeface="Courier New"/>
                <a:ea typeface="Courier New"/>
                <a:cs typeface="Courier New"/>
                <a:sym typeface="Courier New"/>
              </a:defRPr>
            </a:pPr>
            <a:r>
              <a:rPr sz="3600" dirty="0"/>
              <a:t>'''</a:t>
            </a:r>
          </a:p>
          <a:p>
            <a:pPr marL="0" indent="0">
              <a:buSzTx/>
              <a:buNone/>
              <a:defRPr>
                <a:latin typeface="Courier New"/>
                <a:ea typeface="Courier New"/>
                <a:cs typeface="Courier New"/>
                <a:sym typeface="Courier New"/>
              </a:defRPr>
            </a:pPr>
            <a:r>
              <a:rPr sz="3600" dirty="0"/>
              <a:t>Hello, World! Example program</a:t>
            </a:r>
          </a:p>
          <a:p>
            <a:pPr marL="0" indent="0">
              <a:buSzTx/>
              <a:buNone/>
              <a:defRPr>
                <a:latin typeface="Courier New"/>
                <a:ea typeface="Courier New"/>
                <a:cs typeface="Courier New"/>
                <a:sym typeface="Courier New"/>
              </a:defRPr>
            </a:pPr>
            <a:r>
              <a:rPr sz="3600" dirty="0"/>
              <a:t>'''</a:t>
            </a:r>
          </a:p>
          <a:p>
            <a:pPr marL="0" indent="0">
              <a:buSzTx/>
              <a:buNone/>
              <a:defRPr>
                <a:latin typeface="Courier New"/>
                <a:ea typeface="Courier New"/>
                <a:cs typeface="Courier New"/>
                <a:sym typeface="Courier New"/>
              </a:defRPr>
            </a:pPr>
            <a:endParaRPr sz="3600" dirty="0"/>
          </a:p>
          <a:p>
            <a:pPr marL="0" indent="0">
              <a:buSzTx/>
              <a:buNone/>
              <a:defRPr>
                <a:latin typeface="Courier New"/>
                <a:ea typeface="Courier New"/>
                <a:cs typeface="Courier New"/>
                <a:sym typeface="Courier New"/>
              </a:defRPr>
            </a:pPr>
            <a:r>
              <a:rPr sz="3600" dirty="0"/>
              <a:t>print('Hello, World!')</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7D137D2-0193-894E-9474-A0B488411BE4}"/>
              </a:ext>
            </a:extLst>
          </p:cNvPr>
          <p:cNvSpPr>
            <a:spLocks noGrp="1"/>
          </p:cNvSpPr>
          <p:nvPr>
            <p:ph type="title"/>
          </p:nvPr>
        </p:nvSpPr>
        <p:spPr/>
        <p:txBody>
          <a:bodyPr>
            <a:normAutofit/>
          </a:bodyPr>
          <a:lstStyle/>
          <a:p>
            <a:r>
              <a:rPr lang="en-US" dirty="0"/>
              <a:t>DEMO</a:t>
            </a:r>
          </a:p>
        </p:txBody>
      </p:sp>
      <p:sp>
        <p:nvSpPr>
          <p:cNvPr id="9" name="Text Placeholder 8">
            <a:extLst>
              <a:ext uri="{FF2B5EF4-FFF2-40B4-BE49-F238E27FC236}">
                <a16:creationId xmlns:a16="http://schemas.microsoft.com/office/drawing/2014/main" id="{8948B441-3952-7347-80A7-4B5BEB01DF34}"/>
              </a:ext>
            </a:extLst>
          </p:cNvPr>
          <p:cNvSpPr>
            <a:spLocks noGrp="1"/>
          </p:cNvSpPr>
          <p:nvPr>
            <p:ph type="body" sz="quarter" idx="11"/>
          </p:nvPr>
        </p:nvSpPr>
        <p:spPr>
          <a:xfrm>
            <a:off x="547545" y="4216827"/>
            <a:ext cx="5453658" cy="1847385"/>
          </a:xfrm>
        </p:spPr>
        <p:txBody>
          <a:bodyPr>
            <a:normAutofit/>
          </a:bodyPr>
          <a:lstStyle/>
          <a:p>
            <a:r>
              <a:rPr lang="en-US" dirty="0"/>
              <a:t>Introduction to programming Hello World in 3 languages 😁</a:t>
            </a:r>
          </a:p>
        </p:txBody>
      </p:sp>
    </p:spTree>
    <p:extLst>
      <p:ext uri="{BB962C8B-B14F-4D97-AF65-F5344CB8AC3E}">
        <p14:creationId xmlns:p14="http://schemas.microsoft.com/office/powerpoint/2010/main" val="312856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5E2-9134-DD37-78EA-85499ED09F1A}"/>
              </a:ext>
            </a:extLst>
          </p:cNvPr>
          <p:cNvSpPr>
            <a:spLocks noGrp="1"/>
          </p:cNvSpPr>
          <p:nvPr>
            <p:ph type="title"/>
          </p:nvPr>
        </p:nvSpPr>
        <p:spPr/>
        <p:txBody>
          <a:bodyPr/>
          <a:lstStyle/>
          <a:p>
            <a:r>
              <a:rPr lang="en-GB" dirty="0">
                <a:solidFill>
                  <a:schemeClr val="tx1"/>
                </a:solidFill>
              </a:rPr>
              <a:t>Next steps</a:t>
            </a:r>
          </a:p>
        </p:txBody>
      </p:sp>
      <p:sp>
        <p:nvSpPr>
          <p:cNvPr id="9" name="Text Placeholder 8">
            <a:extLst>
              <a:ext uri="{FF2B5EF4-FFF2-40B4-BE49-F238E27FC236}">
                <a16:creationId xmlns:a16="http://schemas.microsoft.com/office/drawing/2014/main" id="{B1F944D4-EEB6-5528-FBBC-C4C2E2FF8EF5}"/>
              </a:ext>
            </a:extLst>
          </p:cNvPr>
          <p:cNvSpPr>
            <a:spLocks noGrp="1"/>
          </p:cNvSpPr>
          <p:nvPr>
            <p:ph type="body" sz="quarter" idx="11"/>
          </p:nvPr>
        </p:nvSpPr>
        <p:spPr>
          <a:xfrm>
            <a:off x="423802" y="3084455"/>
            <a:ext cx="8300462" cy="2629528"/>
          </a:xfrm>
        </p:spPr>
        <p:txBody>
          <a:bodyPr vert="horz" lIns="91404" tIns="45702" rIns="91404" bIns="45702" rtlCol="0" anchor="t">
            <a:normAutofit lnSpcReduction="10000"/>
          </a:bodyPr>
          <a:lstStyle/>
          <a:p>
            <a:r>
              <a:rPr lang="en-GB" sz="4398" dirty="0">
                <a:solidFill>
                  <a:schemeClr val="tx1"/>
                </a:solidFill>
                <a:latin typeface="Segoe UI" panose="020B0502040204020203" pitchFamily="34" charset="0"/>
                <a:ea typeface="+mj-ea"/>
                <a:cs typeface="Segoe UI" panose="020B0502040204020203" pitchFamily="34" charset="0"/>
              </a:rPr>
              <a:t>Resources from today!</a:t>
            </a:r>
            <a:endParaRPr lang="en-GB" sz="4398" dirty="0">
              <a:solidFill>
                <a:schemeClr val="tx1"/>
              </a:solidFill>
              <a:latin typeface="Segoe UI" panose="020B0502040204020203" pitchFamily="34" charset="0"/>
              <a:ea typeface="+mj-ea"/>
              <a:cs typeface="Segoe UI" panose="020B0502040204020203" pitchFamily="34" charset="0"/>
              <a:hlinkClick r:id="rId2">
                <a:extLst>
                  <a:ext uri="{A12FA001-AC4F-418D-AE19-62706E023703}">
                    <ahyp:hlinkClr xmlns:ahyp="http://schemas.microsoft.com/office/drawing/2018/hyperlinkcolor" val="tx"/>
                  </a:ext>
                </a:extLst>
              </a:hlinkClick>
            </a:endParaRPr>
          </a:p>
          <a:p>
            <a:r>
              <a:rPr lang="en-GB" dirty="0">
                <a:latin typeface="Segoe UI" panose="020B0502040204020203" pitchFamily="34" charset="0"/>
                <a:cs typeface="Segoe UI" panose="020B0502040204020203" pitchFamily="34" charset="0"/>
                <a:hlinkClick r:id="rId2"/>
              </a:rPr>
              <a:t>Microsoft-Build-Student-Developer-Drop-in-day Resources</a:t>
            </a:r>
          </a:p>
          <a:p>
            <a:r>
              <a:rPr lang="en-GB" dirty="0">
                <a:solidFill>
                  <a:schemeClr val="tx1"/>
                </a:solidFill>
                <a:latin typeface="Segoe UI" panose="020B0502040204020203" pitchFamily="34" charset="0"/>
                <a:cs typeface="Segoe UI" panose="020B0502040204020203" pitchFamily="34" charset="0"/>
              </a:rPr>
              <a:t>Student Hub</a:t>
            </a:r>
            <a:endParaRPr lang="en-GB" dirty="0">
              <a:solidFill>
                <a:schemeClr val="tx1"/>
              </a:solidFill>
              <a:latin typeface="Segoe UI" panose="020B0502040204020203" pitchFamily="34" charset="0"/>
              <a:ea typeface="+mn-lt"/>
              <a:cs typeface="Segoe UI" panose="020B0502040204020203" pitchFamily="34" charset="0"/>
            </a:endParaRPr>
          </a:p>
          <a:p>
            <a:r>
              <a:rPr lang="en-GB" dirty="0">
                <a:latin typeface="Segoe UI" panose="020B0502040204020203" pitchFamily="34" charset="0"/>
                <a:ea typeface="+mn-lt"/>
                <a:cs typeface="Segoe UI" panose="020B0502040204020203" pitchFamily="34" charset="0"/>
                <a:hlinkClick r:id="rId3"/>
              </a:rPr>
              <a:t>https://aka.ms/learnstudent</a:t>
            </a:r>
            <a:endParaRPr lang="en-GB" dirty="0">
              <a:latin typeface="Segoe UI" panose="020B0502040204020203" pitchFamily="34" charset="0"/>
              <a:ea typeface="+mn-lt"/>
              <a:cs typeface="Segoe UI" panose="020B0502040204020203" pitchFamily="34" charset="0"/>
            </a:endParaRPr>
          </a:p>
          <a:p>
            <a:r>
              <a:rPr lang="en-GB" dirty="0">
                <a:solidFill>
                  <a:schemeClr val="tx1"/>
                </a:solidFill>
                <a:latin typeface="Segoe UI" panose="020B0502040204020203" pitchFamily="34" charset="0"/>
                <a:ea typeface="+mn-lt"/>
                <a:cs typeface="Segoe UI" panose="020B0502040204020203" pitchFamily="34" charset="0"/>
              </a:rPr>
              <a:t>Cloud Skills Challenge</a:t>
            </a:r>
            <a:br>
              <a:rPr lang="en-GB" dirty="0">
                <a:solidFill>
                  <a:schemeClr val="tx1"/>
                </a:solidFill>
                <a:latin typeface="Segoe UI" panose="020B0502040204020203" pitchFamily="34" charset="0"/>
                <a:ea typeface="+mn-lt"/>
                <a:cs typeface="Segoe UI" panose="020B0502040204020203" pitchFamily="34" charset="0"/>
              </a:rPr>
            </a:br>
            <a:r>
              <a:rPr lang="en-GB" dirty="0">
                <a:solidFill>
                  <a:schemeClr val="tx1"/>
                </a:solidFill>
                <a:latin typeface="Segoe UI" panose="020B0502040204020203" pitchFamily="34" charset="0"/>
                <a:ea typeface="+mn-lt"/>
                <a:cs typeface="Segoe UI" panose="020B0502040204020203" pitchFamily="34" charset="0"/>
                <a:hlinkClick r:id="rId4"/>
              </a:rPr>
              <a:t>https://aka.ms/StudentDeveloperDayChallenge</a:t>
            </a:r>
            <a:r>
              <a:rPr lang="en-GB" dirty="0">
                <a:solidFill>
                  <a:schemeClr val="tx1"/>
                </a:solidFill>
                <a:latin typeface="Segoe UI" panose="020B0502040204020203" pitchFamily="34" charset="0"/>
                <a:ea typeface="+mn-lt"/>
                <a:cs typeface="Segoe UI" panose="020B0502040204020203" pitchFamily="34" charset="0"/>
              </a:rPr>
              <a:t> </a:t>
            </a:r>
          </a:p>
          <a:p>
            <a:endParaRPr lang="en-GB" dirty="0">
              <a:solidFill>
                <a:schemeClr val="tx1"/>
              </a:solidFill>
              <a:latin typeface="Segoe UI" panose="020B0502040204020203" pitchFamily="34" charset="0"/>
              <a:cs typeface="Segoe UI" panose="020B0502040204020203" pitchFamily="34" charset="0"/>
            </a:endParaRPr>
          </a:p>
          <a:p>
            <a:endParaRPr lang="en-GB" dirty="0">
              <a:latin typeface="Segoe UI" panose="020B0502040204020203" pitchFamily="34" charset="0"/>
              <a:cs typeface="Segoe UI" panose="020B0502040204020203" pitchFamily="34" charset="0"/>
            </a:endParaRPr>
          </a:p>
          <a:p>
            <a:endParaRPr lang="en-GB"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46831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CA1D84-1810-C141-9BFC-9798DAC1A666}"/>
              </a:ext>
            </a:extLst>
          </p:cNvPr>
          <p:cNvSpPr>
            <a:spLocks noGrp="1"/>
          </p:cNvSpPr>
          <p:nvPr>
            <p:ph type="body" sz="quarter" idx="11"/>
          </p:nvPr>
        </p:nvSpPr>
        <p:spPr/>
        <p:txBody>
          <a:bodyPr>
            <a:noAutofit/>
          </a:bodyPr>
          <a:lstStyle/>
          <a:p>
            <a:r>
              <a:rPr lang="en-US" sz="2800" dirty="0">
                <a:latin typeface="Segoe UI" panose="020B0502040204020203" pitchFamily="34" charset="0"/>
                <a:cs typeface="Segoe UI" panose="020B0502040204020203" pitchFamily="34" charset="0"/>
              </a:rPr>
              <a:t>Bruno Capuano</a:t>
            </a:r>
          </a:p>
          <a:p>
            <a:r>
              <a:rPr lang="en-US" sz="2800" dirty="0">
                <a:latin typeface="Segoe UI" panose="020B0502040204020203" pitchFamily="34" charset="0"/>
                <a:cs typeface="Segoe UI" panose="020B0502040204020203" pitchFamily="34" charset="0"/>
              </a:rPr>
              <a:t>Sr Cloud Advocate @Microsoft</a:t>
            </a:r>
          </a:p>
          <a:p>
            <a:r>
              <a:rPr lang="en-US" sz="2800" dirty="0">
                <a:latin typeface="Segoe UI" panose="020B0502040204020203" pitchFamily="34" charset="0"/>
                <a:cs typeface="Segoe UI" panose="020B0502040204020203" pitchFamily="34" charset="0"/>
              </a:rPr>
              <a:t>@elbruno | elbruno.com</a:t>
            </a:r>
          </a:p>
        </p:txBody>
      </p:sp>
      <p:sp>
        <p:nvSpPr>
          <p:cNvPr id="2" name="Title 1">
            <a:extLst>
              <a:ext uri="{FF2B5EF4-FFF2-40B4-BE49-F238E27FC236}">
                <a16:creationId xmlns:a16="http://schemas.microsoft.com/office/drawing/2014/main" id="{430F800C-C5F3-DF43-8DD1-6F3AE4D8CFC3}"/>
              </a:ext>
            </a:extLst>
          </p:cNvPr>
          <p:cNvSpPr>
            <a:spLocks noGrp="1"/>
          </p:cNvSpPr>
          <p:nvPr>
            <p:ph type="title"/>
          </p:nvPr>
        </p:nvSpPr>
        <p:spPr>
          <a:xfrm>
            <a:off x="547545" y="2400841"/>
            <a:ext cx="6433357" cy="1325563"/>
          </a:xfrm>
        </p:spPr>
        <p:txBody>
          <a:bodyPr>
            <a:normAutofit fontScale="90000"/>
          </a:bodyPr>
          <a:lstStyle/>
          <a:p>
            <a:r>
              <a:rPr lang="en-US" dirty="0">
                <a:latin typeface="Segoe UI" panose="020B0502040204020203" pitchFamily="34" charset="0"/>
                <a:cs typeface="Segoe UI" panose="020B0502040204020203" pitchFamily="34" charset="0"/>
              </a:rPr>
              <a:t>Introduction to programming Hello World in 3 languages 😁</a:t>
            </a:r>
          </a:p>
        </p:txBody>
      </p:sp>
    </p:spTree>
    <p:extLst>
      <p:ext uri="{BB962C8B-B14F-4D97-AF65-F5344CB8AC3E}">
        <p14:creationId xmlns:p14="http://schemas.microsoft.com/office/powerpoint/2010/main" val="4121787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5784-114B-4375-BCC6-727B92EE52E4}"/>
              </a:ext>
            </a:extLst>
          </p:cNvPr>
          <p:cNvSpPr>
            <a:spLocks noGrp="1"/>
          </p:cNvSpPr>
          <p:nvPr>
            <p:ph type="title"/>
          </p:nvPr>
        </p:nvSpPr>
        <p:spPr>
          <a:xfrm>
            <a:off x="961880" y="391510"/>
            <a:ext cx="10265066" cy="998084"/>
          </a:xfrm>
        </p:spPr>
        <p:txBody>
          <a:bodyPr anchor="t">
            <a:normAutofit/>
          </a:bodyPr>
          <a:lstStyle/>
          <a:p>
            <a:r>
              <a:rPr lang="en-CA" dirty="0"/>
              <a:t>Session Topics</a:t>
            </a:r>
            <a:endParaRPr lang="en-US" dirty="0"/>
          </a:p>
        </p:txBody>
      </p:sp>
      <p:graphicFrame>
        <p:nvGraphicFramePr>
          <p:cNvPr id="12" name="Content Placeholder 9">
            <a:extLst>
              <a:ext uri="{FF2B5EF4-FFF2-40B4-BE49-F238E27FC236}">
                <a16:creationId xmlns:a16="http://schemas.microsoft.com/office/drawing/2014/main" id="{E83E5CEA-20F7-481F-B369-45B31CE04B05}"/>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1477838827"/>
              </p:ext>
            </p:extLst>
          </p:nvPr>
        </p:nvGraphicFramePr>
        <p:xfrm>
          <a:off x="3130334" y="1584481"/>
          <a:ext cx="8689778" cy="4993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3" descr="A person sitting in a chair">
            <a:extLst>
              <a:ext uri="{FF2B5EF4-FFF2-40B4-BE49-F238E27FC236}">
                <a16:creationId xmlns:a16="http://schemas.microsoft.com/office/drawing/2014/main" id="{36196141-8DA3-4A34-9A85-604ADE50956C}"/>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l="31703" r="24715"/>
          <a:stretch/>
        </p:blipFill>
        <p:spPr>
          <a:xfrm>
            <a:off x="566780" y="1584481"/>
            <a:ext cx="2303688" cy="4993699"/>
          </a:xfrm>
        </p:spPr>
      </p:pic>
      <p:pic>
        <p:nvPicPr>
          <p:cNvPr id="8" name="Picture 7" descr="Colorful chameleon">
            <a:extLst>
              <a:ext uri="{FF2B5EF4-FFF2-40B4-BE49-F238E27FC236}">
                <a16:creationId xmlns:a16="http://schemas.microsoft.com/office/drawing/2014/main" id="{07F95F7C-C3A5-4719-910C-C635A6D6F472}"/>
              </a:ext>
            </a:extLst>
          </p:cNvPr>
          <p:cNvPicPr>
            <a:picLocks noChangeAspect="1"/>
          </p:cNvPicPr>
          <p:nvPr/>
        </p:nvPicPr>
        <p:blipFill rotWithShape="1">
          <a:blip r:embed="rId9"/>
          <a:srcRect t="9091" r="13818"/>
          <a:stretch/>
        </p:blipFill>
        <p:spPr>
          <a:xfrm>
            <a:off x="-1538451" y="893"/>
            <a:ext cx="1340383" cy="1060428"/>
          </a:xfrm>
          <a:prstGeom prst="rect">
            <a:avLst/>
          </a:prstGeom>
        </p:spPr>
      </p:pic>
    </p:spTree>
    <p:extLst>
      <p:ext uri="{BB962C8B-B14F-4D97-AF65-F5344CB8AC3E}">
        <p14:creationId xmlns:p14="http://schemas.microsoft.com/office/powerpoint/2010/main" val="126793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4"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93"/>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pic>
        <p:nvPicPr>
          <p:cNvPr id="6" name="Picture 5" descr="Colorful chameleon">
            <a:extLst>
              <a:ext uri="{FF2B5EF4-FFF2-40B4-BE49-F238E27FC236}">
                <a16:creationId xmlns:a16="http://schemas.microsoft.com/office/drawing/2014/main" id="{2F865B34-9672-45F5-8B03-057E3FDFB72C}"/>
              </a:ext>
            </a:extLst>
          </p:cNvPr>
          <p:cNvPicPr>
            <a:picLocks noChangeAspect="1"/>
          </p:cNvPicPr>
          <p:nvPr/>
        </p:nvPicPr>
        <p:blipFill rotWithShape="1">
          <a:blip r:embed="rId2"/>
          <a:srcRect t="9091" r="13818"/>
          <a:stretch/>
        </p:blipFill>
        <p:spPr>
          <a:xfrm>
            <a:off x="3522570" y="903"/>
            <a:ext cx="8666255" cy="6856204"/>
          </a:xfrm>
          <a:prstGeom prst="rect">
            <a:avLst/>
          </a:prstGeom>
        </p:spPr>
      </p:pic>
      <p:sp>
        <p:nvSpPr>
          <p:cNvPr id="215"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893"/>
            <a:ext cx="9336774" cy="6856214"/>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prstClr val="white"/>
              </a:solidFill>
              <a:latin typeface="Calibri" panose="020F0502020204030204"/>
            </a:endParaRPr>
          </a:p>
        </p:txBody>
      </p:sp>
      <p:sp>
        <p:nvSpPr>
          <p:cNvPr id="3" name="Title 2">
            <a:extLst>
              <a:ext uri="{FF2B5EF4-FFF2-40B4-BE49-F238E27FC236}">
                <a16:creationId xmlns:a16="http://schemas.microsoft.com/office/drawing/2014/main" id="{7E36F7C8-B19D-4DB1-AE56-65261463BEE6}"/>
              </a:ext>
            </a:extLst>
          </p:cNvPr>
          <p:cNvSpPr>
            <a:spLocks noGrp="1"/>
          </p:cNvSpPr>
          <p:nvPr>
            <p:ph type="title"/>
          </p:nvPr>
        </p:nvSpPr>
        <p:spPr>
          <a:xfrm>
            <a:off x="477856" y="1122963"/>
            <a:ext cx="4022312" cy="3203300"/>
          </a:xfrm>
        </p:spPr>
        <p:txBody>
          <a:bodyPr vert="horz" lIns="91416" tIns="45708" rIns="91416" bIns="45708" rtlCol="0" anchor="b">
            <a:normAutofit/>
          </a:bodyPr>
          <a:lstStyle/>
          <a:p>
            <a:r>
              <a:rPr lang="en-US">
                <a:solidFill>
                  <a:schemeClr val="tx1"/>
                </a:solidFill>
                <a:latin typeface="+mj-lt"/>
                <a:cs typeface="+mj-cs"/>
              </a:rPr>
              <a:t>WARNING ⚠️ </a:t>
            </a:r>
            <a:br>
              <a:rPr lang="en-US">
                <a:solidFill>
                  <a:schemeClr val="tx1"/>
                </a:solidFill>
                <a:latin typeface="+mj-lt"/>
                <a:cs typeface="+mj-cs"/>
              </a:rPr>
            </a:br>
            <a:br>
              <a:rPr lang="en-US">
                <a:solidFill>
                  <a:schemeClr val="tx1"/>
                </a:solidFill>
                <a:latin typeface="+mj-lt"/>
                <a:cs typeface="+mj-cs"/>
              </a:rPr>
            </a:br>
            <a:r>
              <a:rPr lang="en-US">
                <a:solidFill>
                  <a:schemeClr val="tx1"/>
                </a:solidFill>
                <a:latin typeface="+mj-lt"/>
                <a:cs typeface="+mj-cs"/>
              </a:rPr>
              <a:t>Excessive use of </a:t>
            </a:r>
            <a:br>
              <a:rPr lang="en-US">
                <a:solidFill>
                  <a:schemeClr val="tx1"/>
                </a:solidFill>
                <a:latin typeface="+mj-lt"/>
                <a:cs typeface="+mj-cs"/>
              </a:rPr>
            </a:br>
            <a:r>
              <a:rPr lang="en-US">
                <a:solidFill>
                  <a:schemeClr val="tx1"/>
                </a:solidFill>
                <a:latin typeface="+mj-lt"/>
                <a:cs typeface="+mj-cs"/>
              </a:rPr>
              <a:t>bad animations </a:t>
            </a:r>
            <a:br>
              <a:rPr lang="en-US">
                <a:solidFill>
                  <a:schemeClr val="tx1"/>
                </a:solidFill>
                <a:latin typeface="+mj-lt"/>
                <a:cs typeface="+mj-cs"/>
              </a:rPr>
            </a:br>
            <a:r>
              <a:rPr lang="en-US">
                <a:solidFill>
                  <a:schemeClr val="tx1"/>
                </a:solidFill>
                <a:latin typeface="+mj-lt"/>
                <a:cs typeface="+mj-cs"/>
              </a:rPr>
              <a:t>and demos!</a:t>
            </a:r>
          </a:p>
        </p:txBody>
      </p:sp>
      <p:sp>
        <p:nvSpPr>
          <p:cNvPr id="216"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723" y="347593"/>
            <a:ext cx="146266" cy="703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217"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903" y="4546629"/>
            <a:ext cx="3976604" cy="18283"/>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pic>
        <p:nvPicPr>
          <p:cNvPr id="213" name="Content Placeholder 3" descr="A person sitting in a chair">
            <a:extLst>
              <a:ext uri="{FF2B5EF4-FFF2-40B4-BE49-F238E27FC236}">
                <a16:creationId xmlns:a16="http://schemas.microsoft.com/office/drawing/2014/main" id="{57DCE8B5-A6F9-4759-B928-86D7DBCA59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378444" y="5581959"/>
            <a:ext cx="1349748" cy="1275148"/>
          </a:xfrm>
          <a:prstGeom prst="rect">
            <a:avLst/>
          </a:prstGeom>
        </p:spPr>
      </p:pic>
    </p:spTree>
    <p:extLst>
      <p:ext uri="{BB962C8B-B14F-4D97-AF65-F5344CB8AC3E}">
        <p14:creationId xmlns:p14="http://schemas.microsoft.com/office/powerpoint/2010/main" val="4234065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B4F4AD-B7A7-8022-BC78-0A2EC981F9D2}"/>
              </a:ext>
            </a:extLst>
          </p:cNvPr>
          <p:cNvSpPr>
            <a:spLocks noGrp="1"/>
          </p:cNvSpPr>
          <p:nvPr>
            <p:ph type="title"/>
          </p:nvPr>
        </p:nvSpPr>
        <p:spPr/>
        <p:txBody>
          <a:bodyPr/>
          <a:lstStyle/>
          <a:p>
            <a:r>
              <a:rPr lang="en-CA" dirty="0"/>
              <a:t>What is a program?</a:t>
            </a:r>
          </a:p>
        </p:txBody>
      </p:sp>
      <p:sp>
        <p:nvSpPr>
          <p:cNvPr id="4" name="Text Placeholder 3">
            <a:extLst>
              <a:ext uri="{FF2B5EF4-FFF2-40B4-BE49-F238E27FC236}">
                <a16:creationId xmlns:a16="http://schemas.microsoft.com/office/drawing/2014/main" id="{936E950C-AF48-5E0A-8C4F-3A5369DC1EE5}"/>
              </a:ext>
            </a:extLst>
          </p:cNvPr>
          <p:cNvSpPr>
            <a:spLocks noGrp="1"/>
          </p:cNvSpPr>
          <p:nvPr>
            <p:ph type="body" sz="quarter" idx="10"/>
          </p:nvPr>
        </p:nvSpPr>
        <p:spPr>
          <a:xfrm>
            <a:off x="319377" y="1222839"/>
            <a:ext cx="11541583" cy="3756926"/>
          </a:xfrm>
        </p:spPr>
        <p:txBody>
          <a:bodyPr/>
          <a:lstStyle/>
          <a:p>
            <a:r>
              <a:rPr lang="en-US" sz="2800" dirty="0"/>
              <a:t>To start, programs take data (numbers or text) and perform some operations on (or processes) that data</a:t>
            </a:r>
          </a:p>
          <a:p>
            <a:r>
              <a:rPr lang="en-US" sz="2800" b="1" dirty="0"/>
              <a:t>E.g., given two numbers, calculate the greatest common divisor</a:t>
            </a:r>
          </a:p>
          <a:p>
            <a:endParaRPr lang="en-US" sz="2800" dirty="0"/>
          </a:p>
          <a:p>
            <a:r>
              <a:rPr lang="en-US" sz="2800" dirty="0"/>
              <a:t>The result will be displayed on a screen</a:t>
            </a:r>
          </a:p>
          <a:p>
            <a:endParaRPr lang="en-CA" sz="2800" dirty="0"/>
          </a:p>
        </p:txBody>
      </p:sp>
      <p:pic>
        <p:nvPicPr>
          <p:cNvPr id="6" name="Picture 2" descr="C:\Users\dwharder\Desktop\program.1.png">
            <a:extLst>
              <a:ext uri="{FF2B5EF4-FFF2-40B4-BE49-F238E27FC236}">
                <a16:creationId xmlns:a16="http://schemas.microsoft.com/office/drawing/2014/main" id="{5442CE45-B435-BF11-F010-DA6EDCBCA7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4264" y="5040073"/>
            <a:ext cx="7975616" cy="595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6099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915B-7746-49FB-1EA8-1B29BD1AD627}"/>
              </a:ext>
            </a:extLst>
          </p:cNvPr>
          <p:cNvSpPr>
            <a:spLocks noGrp="1"/>
          </p:cNvSpPr>
          <p:nvPr>
            <p:ph type="title"/>
          </p:nvPr>
        </p:nvSpPr>
        <p:spPr/>
        <p:txBody>
          <a:bodyPr/>
          <a:lstStyle/>
          <a:p>
            <a:r>
              <a:rPr lang="en-CA" dirty="0"/>
              <a:t>Why “Hello World”?</a:t>
            </a:r>
          </a:p>
        </p:txBody>
      </p:sp>
      <p:sp>
        <p:nvSpPr>
          <p:cNvPr id="3" name="Text Placeholder 2">
            <a:extLst>
              <a:ext uri="{FF2B5EF4-FFF2-40B4-BE49-F238E27FC236}">
                <a16:creationId xmlns:a16="http://schemas.microsoft.com/office/drawing/2014/main" id="{AF62658C-F390-4F76-8B9E-25B1D3953FF9}"/>
              </a:ext>
            </a:extLst>
          </p:cNvPr>
          <p:cNvSpPr>
            <a:spLocks noGrp="1"/>
          </p:cNvSpPr>
          <p:nvPr>
            <p:ph type="body" sz="quarter" idx="10"/>
          </p:nvPr>
        </p:nvSpPr>
        <p:spPr>
          <a:xfrm>
            <a:off x="269171" y="1222839"/>
            <a:ext cx="5750630" cy="5574859"/>
          </a:xfrm>
        </p:spPr>
        <p:txBody>
          <a:bodyPr/>
          <a:lstStyle/>
          <a:p>
            <a:pPr marL="342900" indent="-342900">
              <a:buFont typeface="Arial" panose="020B0604020202020204" pitchFamily="34" charset="0"/>
              <a:buChar char="•"/>
            </a:pPr>
            <a:r>
              <a:rPr lang="en-US" sz="2400" dirty="0"/>
              <a:t>Brian </a:t>
            </a:r>
            <a:r>
              <a:rPr lang="en-US" sz="2400" dirty="0" err="1"/>
              <a:t>Kernigham’s</a:t>
            </a:r>
            <a:r>
              <a:rPr lang="en-US" sz="2400" dirty="0"/>
              <a:t> 1972 book, A Tutorial Introduction to the Language B.</a:t>
            </a:r>
          </a:p>
          <a:p>
            <a:pPr marL="342900" indent="-342900">
              <a:buFont typeface="Arial" panose="020B0604020202020204" pitchFamily="34" charset="0"/>
              <a:buChar char="•"/>
            </a:pPr>
            <a:r>
              <a:rPr lang="en-US" sz="2400" dirty="0"/>
              <a:t>Bell Laboratories memo in 1974</a:t>
            </a:r>
          </a:p>
          <a:p>
            <a:pPr marL="342900" indent="-342900">
              <a:buFont typeface="Arial" panose="020B0604020202020204" pitchFamily="34" charset="0"/>
              <a:buChar char="•"/>
            </a:pPr>
            <a:r>
              <a:rPr lang="en-US" sz="2400" dirty="0"/>
              <a:t>The first Hello World program appeared in chapter 1.1 of the first edition of Kernighan &amp; Ritchie’s original book about C, ‘The C Programming Language’, in 1978. This is considered to be the first ever “Hello World!” program.</a:t>
            </a:r>
            <a:endParaRPr lang="en-CA" sz="2400" dirty="0"/>
          </a:p>
        </p:txBody>
      </p:sp>
      <p:pic>
        <p:nvPicPr>
          <p:cNvPr id="5" name="Picture 4">
            <a:extLst>
              <a:ext uri="{FF2B5EF4-FFF2-40B4-BE49-F238E27FC236}">
                <a16:creationId xmlns:a16="http://schemas.microsoft.com/office/drawing/2014/main" id="{DDE75259-B86B-2C79-8C59-961DC9EBE0B8}"/>
              </a:ext>
            </a:extLst>
          </p:cNvPr>
          <p:cNvPicPr>
            <a:picLocks noChangeAspect="1"/>
          </p:cNvPicPr>
          <p:nvPr/>
        </p:nvPicPr>
        <p:blipFill rotWithShape="1">
          <a:blip r:embed="rId3"/>
          <a:srcRect l="-20829" r="-1"/>
          <a:stretch/>
        </p:blipFill>
        <p:spPr>
          <a:xfrm>
            <a:off x="4861543" y="1222839"/>
            <a:ext cx="7151817" cy="4770206"/>
          </a:xfrm>
          <a:prstGeom prst="rect">
            <a:avLst/>
          </a:prstGeom>
        </p:spPr>
      </p:pic>
    </p:spTree>
    <p:extLst>
      <p:ext uri="{BB962C8B-B14F-4D97-AF65-F5344CB8AC3E}">
        <p14:creationId xmlns:p14="http://schemas.microsoft.com/office/powerpoint/2010/main" val="13503439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915B-7746-49FB-1EA8-1B29BD1AD627}"/>
              </a:ext>
            </a:extLst>
          </p:cNvPr>
          <p:cNvSpPr>
            <a:spLocks noGrp="1"/>
          </p:cNvSpPr>
          <p:nvPr>
            <p:ph type="title"/>
          </p:nvPr>
        </p:nvSpPr>
        <p:spPr/>
        <p:txBody>
          <a:bodyPr/>
          <a:lstStyle/>
          <a:p>
            <a:r>
              <a:rPr lang="en-CA" dirty="0"/>
              <a:t>Why “Hello World”?</a:t>
            </a:r>
          </a:p>
        </p:txBody>
      </p:sp>
      <p:pic>
        <p:nvPicPr>
          <p:cNvPr id="9" name="Picture 8">
            <a:extLst>
              <a:ext uri="{FF2B5EF4-FFF2-40B4-BE49-F238E27FC236}">
                <a16:creationId xmlns:a16="http://schemas.microsoft.com/office/drawing/2014/main" id="{B363C2EC-61E4-6C04-01A4-A751DCFA923B}"/>
              </a:ext>
            </a:extLst>
          </p:cNvPr>
          <p:cNvPicPr>
            <a:picLocks noChangeAspect="1"/>
          </p:cNvPicPr>
          <p:nvPr/>
        </p:nvPicPr>
        <p:blipFill>
          <a:blip r:embed="rId3"/>
          <a:stretch>
            <a:fillRect/>
          </a:stretch>
        </p:blipFill>
        <p:spPr>
          <a:xfrm>
            <a:off x="0" y="0"/>
            <a:ext cx="12188825" cy="9921138"/>
          </a:xfrm>
          <a:prstGeom prst="rect">
            <a:avLst/>
          </a:prstGeom>
        </p:spPr>
      </p:pic>
    </p:spTree>
    <p:extLst>
      <p:ext uri="{BB962C8B-B14F-4D97-AF65-F5344CB8AC3E}">
        <p14:creationId xmlns:p14="http://schemas.microsoft.com/office/powerpoint/2010/main" val="21684649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Hello, World! in C"/>
          <p:cNvSpPr txBox="1">
            <a:spLocks noGrp="1"/>
          </p:cNvSpPr>
          <p:nvPr>
            <p:ph type="title"/>
          </p:nvPr>
        </p:nvSpPr>
        <p:spPr>
          <a:prstGeom prst="rect">
            <a:avLst/>
          </a:prstGeom>
        </p:spPr>
        <p:txBody>
          <a:bodyPr/>
          <a:lstStyle/>
          <a:p>
            <a:r>
              <a:t>Hello, World! in C</a:t>
            </a:r>
          </a:p>
        </p:txBody>
      </p:sp>
      <p:sp>
        <p:nvSpPr>
          <p:cNvPr id="163" name="#include &lt;stdio.h&gt;…"/>
          <p:cNvSpPr txBox="1">
            <a:spLocks noGrp="1"/>
          </p:cNvSpPr>
          <p:nvPr>
            <p:ph type="body" sz="quarter" idx="10"/>
          </p:nvPr>
        </p:nvSpPr>
        <p:spPr>
          <a:xfrm>
            <a:off x="319377" y="1222839"/>
            <a:ext cx="11541583" cy="4659737"/>
          </a:xfrm>
          <a:prstGeom prst="rect">
            <a:avLst/>
          </a:prstGeom>
        </p:spPr>
        <p:txBody>
          <a:bodyPr/>
          <a:lstStyle/>
          <a:p>
            <a:pPr marL="0" indent="0">
              <a:buSzTx/>
              <a:buNone/>
              <a:defRPr>
                <a:latin typeface="Courier New"/>
                <a:ea typeface="Courier New"/>
                <a:cs typeface="Courier New"/>
                <a:sym typeface="Courier New"/>
              </a:defRPr>
            </a:pPr>
            <a:r>
              <a:rPr sz="3200" dirty="0"/>
              <a:t>#include &lt;</a:t>
            </a:r>
            <a:r>
              <a:rPr sz="3200" dirty="0" err="1"/>
              <a:t>stdio.h</a:t>
            </a:r>
            <a:r>
              <a:rPr sz="3200" dirty="0"/>
              <a:t>&gt;</a:t>
            </a:r>
          </a:p>
          <a:p>
            <a:pPr marL="0" indent="0">
              <a:buSzTx/>
              <a:buNone/>
              <a:defRPr>
                <a:latin typeface="Courier New"/>
                <a:ea typeface="Courier New"/>
                <a:cs typeface="Courier New"/>
                <a:sym typeface="Courier New"/>
              </a:defRPr>
            </a:pPr>
            <a:r>
              <a:rPr sz="3200" dirty="0" err="1"/>
              <a:t>int</a:t>
            </a:r>
            <a:r>
              <a:rPr sz="3200" dirty="0"/>
              <a:t> main(</a:t>
            </a:r>
            <a:r>
              <a:rPr sz="3200" dirty="0" err="1"/>
              <a:t>int</a:t>
            </a:r>
            <a:r>
              <a:rPr sz="3200" dirty="0"/>
              <a:t> </a:t>
            </a:r>
            <a:r>
              <a:rPr sz="3200" dirty="0" err="1"/>
              <a:t>argc</a:t>
            </a:r>
            <a:r>
              <a:rPr sz="3200" dirty="0"/>
              <a:t>, char* </a:t>
            </a:r>
            <a:r>
              <a:rPr sz="3200" dirty="0" err="1"/>
              <a:t>argv</a:t>
            </a:r>
            <a:r>
              <a:rPr sz="3200" dirty="0"/>
              <a:t>[])</a:t>
            </a:r>
          </a:p>
          <a:p>
            <a:pPr marL="0" indent="0">
              <a:buSzTx/>
              <a:buNone/>
              <a:defRPr>
                <a:latin typeface="Courier New"/>
                <a:ea typeface="Courier New"/>
                <a:cs typeface="Courier New"/>
                <a:sym typeface="Courier New"/>
              </a:defRPr>
            </a:pPr>
            <a:r>
              <a:rPr sz="3200" dirty="0"/>
              <a:t>{</a:t>
            </a:r>
          </a:p>
          <a:p>
            <a:pPr marL="0" indent="0">
              <a:buSzTx/>
              <a:buNone/>
              <a:defRPr>
                <a:latin typeface="Courier New"/>
                <a:ea typeface="Courier New"/>
                <a:cs typeface="Courier New"/>
                <a:sym typeface="Courier New"/>
              </a:defRPr>
            </a:pPr>
            <a:r>
              <a:rPr sz="3200" dirty="0"/>
              <a:t>    (void) </a:t>
            </a:r>
            <a:r>
              <a:rPr sz="3200" dirty="0" err="1"/>
              <a:t>printf</a:t>
            </a:r>
            <a:r>
              <a:rPr sz="3200" dirty="0"/>
              <a:t>("Hello, world!\n");</a:t>
            </a:r>
          </a:p>
          <a:p>
            <a:pPr marL="0" indent="0">
              <a:buSzTx/>
              <a:buNone/>
              <a:defRPr>
                <a:latin typeface="Courier New"/>
                <a:ea typeface="Courier New"/>
                <a:cs typeface="Courier New"/>
                <a:sym typeface="Courier New"/>
              </a:defRPr>
            </a:pPr>
            <a:endParaRPr sz="3200" dirty="0"/>
          </a:p>
          <a:p>
            <a:pPr marL="0" indent="0">
              <a:buSzTx/>
              <a:buNone/>
              <a:defRPr>
                <a:latin typeface="Courier New"/>
                <a:ea typeface="Courier New"/>
                <a:cs typeface="Courier New"/>
                <a:sym typeface="Courier New"/>
              </a:defRPr>
            </a:pPr>
            <a:r>
              <a:rPr sz="3200" dirty="0"/>
              <a:t>    return 0;</a:t>
            </a:r>
          </a:p>
          <a:p>
            <a:pPr marL="0" indent="0">
              <a:buSzTx/>
              <a:buNone/>
              <a:defRPr>
                <a:latin typeface="Courier New"/>
                <a:ea typeface="Courier New"/>
                <a:cs typeface="Courier New"/>
                <a:sym typeface="Courier New"/>
              </a:defRPr>
            </a:pPr>
            <a:r>
              <a:rPr sz="3200" dirty="0"/>
              <a:t>}</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Hello, World! in C++"/>
          <p:cNvSpPr txBox="1">
            <a:spLocks noGrp="1"/>
          </p:cNvSpPr>
          <p:nvPr>
            <p:ph type="title"/>
          </p:nvPr>
        </p:nvSpPr>
        <p:spPr>
          <a:prstGeom prst="rect">
            <a:avLst/>
          </a:prstGeom>
        </p:spPr>
        <p:txBody>
          <a:bodyPr/>
          <a:lstStyle/>
          <a:p>
            <a:r>
              <a:t>Hello, World! in C++</a:t>
            </a:r>
          </a:p>
        </p:txBody>
      </p:sp>
      <p:sp>
        <p:nvSpPr>
          <p:cNvPr id="167" name="#include &lt;iostream&gt;…"/>
          <p:cNvSpPr txBox="1">
            <a:spLocks noGrp="1"/>
          </p:cNvSpPr>
          <p:nvPr>
            <p:ph type="body" sz="quarter" idx="10"/>
          </p:nvPr>
        </p:nvSpPr>
        <p:spPr>
          <a:xfrm>
            <a:off x="319377" y="1222839"/>
            <a:ext cx="11541583" cy="4659737"/>
          </a:xfrm>
          <a:prstGeom prst="rect">
            <a:avLst/>
          </a:prstGeom>
        </p:spPr>
        <p:txBody>
          <a:bodyPr/>
          <a:lstStyle/>
          <a:p>
            <a:pPr marL="0" indent="0">
              <a:buSzTx/>
              <a:buNone/>
              <a:defRPr>
                <a:latin typeface="Courier New"/>
                <a:ea typeface="Courier New"/>
                <a:cs typeface="Courier New"/>
                <a:sym typeface="Courier New"/>
              </a:defRPr>
            </a:pPr>
            <a:r>
              <a:rPr sz="3200" dirty="0"/>
              <a:t>#include &lt;</a:t>
            </a:r>
            <a:r>
              <a:rPr sz="3200" dirty="0" err="1"/>
              <a:t>iostream</a:t>
            </a:r>
            <a:r>
              <a:rPr sz="3200" dirty="0"/>
              <a:t>&gt;</a:t>
            </a:r>
          </a:p>
          <a:p>
            <a:pPr marL="0" indent="0">
              <a:buSzTx/>
              <a:buNone/>
              <a:defRPr>
                <a:latin typeface="Courier New"/>
                <a:ea typeface="Courier New"/>
                <a:cs typeface="Courier New"/>
                <a:sym typeface="Courier New"/>
              </a:defRPr>
            </a:pPr>
            <a:r>
              <a:rPr sz="3200" dirty="0" err="1"/>
              <a:t>int</a:t>
            </a:r>
            <a:r>
              <a:rPr sz="3200" dirty="0"/>
              <a:t> main(</a:t>
            </a:r>
            <a:r>
              <a:rPr sz="3200" dirty="0" err="1"/>
              <a:t>int</a:t>
            </a:r>
            <a:r>
              <a:rPr sz="3200" dirty="0"/>
              <a:t> </a:t>
            </a:r>
            <a:r>
              <a:rPr sz="3200" dirty="0" err="1"/>
              <a:t>argc</a:t>
            </a:r>
            <a:r>
              <a:rPr sz="3200" dirty="0"/>
              <a:t>, char* </a:t>
            </a:r>
            <a:r>
              <a:rPr sz="3200" dirty="0" err="1"/>
              <a:t>argv</a:t>
            </a:r>
            <a:r>
              <a:rPr sz="3200" dirty="0"/>
              <a:t>[])</a:t>
            </a:r>
          </a:p>
          <a:p>
            <a:pPr marL="0" indent="0">
              <a:buSzTx/>
              <a:buNone/>
              <a:defRPr>
                <a:latin typeface="Courier New"/>
                <a:ea typeface="Courier New"/>
                <a:cs typeface="Courier New"/>
                <a:sym typeface="Courier New"/>
              </a:defRPr>
            </a:pPr>
            <a:r>
              <a:rPr sz="3200" dirty="0"/>
              <a:t>{</a:t>
            </a:r>
          </a:p>
          <a:p>
            <a:pPr marL="0" indent="0">
              <a:buSzTx/>
              <a:buNone/>
              <a:defRPr>
                <a:latin typeface="Courier New"/>
                <a:ea typeface="Courier New"/>
                <a:cs typeface="Courier New"/>
                <a:sym typeface="Courier New"/>
              </a:defRPr>
            </a:pPr>
            <a:r>
              <a:rPr sz="3200" dirty="0"/>
              <a:t>    </a:t>
            </a:r>
            <a:r>
              <a:rPr sz="3200" dirty="0" err="1"/>
              <a:t>std</a:t>
            </a:r>
            <a:r>
              <a:rPr sz="3200" dirty="0"/>
              <a:t>::</a:t>
            </a:r>
            <a:r>
              <a:rPr sz="3200" dirty="0" err="1"/>
              <a:t>cout</a:t>
            </a:r>
            <a:r>
              <a:rPr sz="3200" dirty="0"/>
              <a:t> &lt;&lt; "Hello, world!" &lt;&lt; </a:t>
            </a:r>
            <a:r>
              <a:rPr sz="3200" dirty="0" err="1"/>
              <a:t>std</a:t>
            </a:r>
            <a:r>
              <a:rPr sz="3200" dirty="0"/>
              <a:t>::</a:t>
            </a:r>
            <a:r>
              <a:rPr sz="3200" dirty="0" err="1"/>
              <a:t>endl</a:t>
            </a:r>
            <a:r>
              <a:rPr sz="3200" dirty="0"/>
              <a:t>;</a:t>
            </a:r>
          </a:p>
          <a:p>
            <a:pPr marL="0" indent="0">
              <a:buSzTx/>
              <a:buNone/>
              <a:defRPr>
                <a:latin typeface="Courier New"/>
                <a:ea typeface="Courier New"/>
                <a:cs typeface="Courier New"/>
                <a:sym typeface="Courier New"/>
              </a:defRPr>
            </a:pPr>
            <a:endParaRPr sz="3200" dirty="0"/>
          </a:p>
          <a:p>
            <a:pPr marL="0" indent="0">
              <a:buSzTx/>
              <a:buNone/>
              <a:defRPr>
                <a:latin typeface="Courier New"/>
                <a:ea typeface="Courier New"/>
                <a:cs typeface="Courier New"/>
                <a:sym typeface="Courier New"/>
              </a:defRPr>
            </a:pPr>
            <a:r>
              <a:rPr sz="3200" dirty="0"/>
              <a:t>    return 0;</a:t>
            </a:r>
          </a:p>
          <a:p>
            <a:pPr marL="0" indent="0">
              <a:buSzTx/>
              <a:buNone/>
              <a:defRPr>
                <a:latin typeface="Courier New"/>
                <a:ea typeface="Courier New"/>
                <a:cs typeface="Courier New"/>
                <a:sym typeface="Courier New"/>
              </a:defRPr>
            </a:pPr>
            <a:r>
              <a:rPr sz="3200" dirty="0"/>
              <a:t>}</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9" name="Hello, World! in Java"/>
          <p:cNvSpPr txBox="1">
            <a:spLocks noGrp="1"/>
          </p:cNvSpPr>
          <p:nvPr>
            <p:ph type="title"/>
          </p:nvPr>
        </p:nvSpPr>
        <p:spPr>
          <a:prstGeom prst="rect">
            <a:avLst/>
          </a:prstGeom>
        </p:spPr>
        <p:txBody>
          <a:bodyPr/>
          <a:lstStyle/>
          <a:p>
            <a:r>
              <a:t>Hello, World! in Java</a:t>
            </a:r>
          </a:p>
        </p:txBody>
      </p:sp>
      <p:sp>
        <p:nvSpPr>
          <p:cNvPr id="171" name="class HelloWorld {…"/>
          <p:cNvSpPr txBox="1">
            <a:spLocks noGrp="1"/>
          </p:cNvSpPr>
          <p:nvPr>
            <p:ph type="body" sz="quarter" idx="10"/>
          </p:nvPr>
        </p:nvSpPr>
        <p:spPr>
          <a:xfrm>
            <a:off x="319377" y="1222839"/>
            <a:ext cx="11541583" cy="3594317"/>
          </a:xfrm>
          <a:prstGeom prst="rect">
            <a:avLst/>
          </a:prstGeom>
        </p:spPr>
        <p:txBody>
          <a:bodyPr/>
          <a:lstStyle/>
          <a:p>
            <a:pPr marL="0" indent="0">
              <a:buSzTx/>
              <a:buNone/>
              <a:defRPr>
                <a:latin typeface="Courier New"/>
                <a:ea typeface="Courier New"/>
                <a:cs typeface="Courier New"/>
                <a:sym typeface="Courier New"/>
              </a:defRPr>
            </a:pPr>
            <a:r>
              <a:rPr sz="2800" dirty="0"/>
              <a:t>class HelloWorld {</a:t>
            </a:r>
          </a:p>
          <a:p>
            <a:pPr marL="0" indent="0">
              <a:buSzTx/>
              <a:buNone/>
              <a:defRPr>
                <a:latin typeface="Courier New"/>
                <a:ea typeface="Courier New"/>
                <a:cs typeface="Courier New"/>
                <a:sym typeface="Courier New"/>
              </a:defRPr>
            </a:pPr>
            <a:r>
              <a:rPr sz="2800" dirty="0"/>
              <a:t>    public static void main(String </a:t>
            </a:r>
            <a:r>
              <a:rPr sz="2800" dirty="0" err="1"/>
              <a:t>args</a:t>
            </a:r>
            <a:r>
              <a:rPr sz="2800" dirty="0"/>
              <a:t>[]) {</a:t>
            </a:r>
          </a:p>
          <a:p>
            <a:pPr marL="0" indent="0">
              <a:buSzTx/>
              <a:buNone/>
              <a:defRPr>
                <a:latin typeface="Courier New"/>
                <a:ea typeface="Courier New"/>
                <a:cs typeface="Courier New"/>
                <a:sym typeface="Courier New"/>
              </a:defRPr>
            </a:pPr>
            <a:r>
              <a:rPr sz="2800" dirty="0"/>
              <a:t>        </a:t>
            </a:r>
            <a:r>
              <a:rPr sz="2800" dirty="0" err="1"/>
              <a:t>System.out.println</a:t>
            </a:r>
            <a:r>
              <a:rPr sz="2800" dirty="0"/>
              <a:t>("Hello, world!");</a:t>
            </a:r>
          </a:p>
          <a:p>
            <a:pPr marL="0" indent="0">
              <a:buSzTx/>
              <a:buNone/>
              <a:defRPr>
                <a:latin typeface="Courier New"/>
                <a:ea typeface="Courier New"/>
                <a:cs typeface="Courier New"/>
                <a:sym typeface="Courier New"/>
              </a:defRPr>
            </a:pPr>
            <a:r>
              <a:rPr sz="2800" dirty="0"/>
              <a:t>        return;</a:t>
            </a:r>
          </a:p>
          <a:p>
            <a:pPr marL="0" indent="0">
              <a:buSzTx/>
              <a:buNone/>
              <a:defRPr>
                <a:latin typeface="Courier New"/>
                <a:ea typeface="Courier New"/>
                <a:cs typeface="Courier New"/>
                <a:sym typeface="Courier New"/>
              </a:defRPr>
            </a:pPr>
            <a:r>
              <a:rPr sz="2800" dirty="0"/>
              <a:t>    }</a:t>
            </a:r>
          </a:p>
          <a:p>
            <a:pPr marL="0" indent="0">
              <a:buSzTx/>
              <a:buNone/>
              <a:defRPr>
                <a:latin typeface="Courier New"/>
                <a:ea typeface="Courier New"/>
                <a:cs typeface="Courier New"/>
                <a:sym typeface="Courier New"/>
              </a:defRPr>
            </a:pPr>
            <a:r>
              <a:rPr sz="2800" dirty="0"/>
              <a:t>}</a:t>
            </a:r>
          </a:p>
        </p:txBody>
      </p:sp>
    </p:spTree>
  </p:cSld>
  <p:clrMapOvr>
    <a:masterClrMapping/>
  </p:clrMapOvr>
  <p:transition>
    <p:fade/>
  </p:transition>
</p:sld>
</file>

<file path=ppt/theme/theme1.xml><?xml version="1.0" encoding="utf-8"?>
<a:theme xmlns:a="http://schemas.openxmlformats.org/drawingml/2006/main" name="Highly Confidential">
  <a:themeElements>
    <a:clrScheme name="Avanade_Flame">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Flame.potx_Project05_SG01" id="{B799B06B-6E3C-4F57-85EE-01F276D93205}" vid="{4BD10FCF-3E19-4D86-9EDB-99B18959B679}"/>
    </a:ext>
  </a:extLst>
</a:theme>
</file>

<file path=ppt/theme/theme10.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ighly Confidential">
  <a:themeElements>
    <a:clrScheme name="Avanade_Flame">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Flame.potx_Project05_SG01" id="{B799B06B-6E3C-4F57-85EE-01F276D93205}" vid="{4BD10FCF-3E19-4D86-9EDB-99B18959B679}"/>
    </a:ext>
  </a:extLst>
</a:theme>
</file>

<file path=ppt/theme/theme3.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BC556A69-962F-4A80-BB9C-145069735D01}"/>
    </a:ext>
  </a:extLst>
</a:theme>
</file>

<file path=ppt/theme/theme4.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CommunityTemplate" id="{354208DE-567D-4420-A5A3-22BC466D9D63}" vid="{8BE24036-280B-45FE-9494-9B18B9968AC6}"/>
    </a:ext>
  </a:extLst>
</a:theme>
</file>

<file path=ppt/theme/theme5.xml><?xml version="1.0" encoding="utf-8"?>
<a:theme xmlns:a="http://schemas.openxmlformats.org/drawingml/2006/main" name="Build 2019 Black">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egoe">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A7CA405-2257-4B80-983B-A47476C2CDCE}">
  <we:reference id="wa104380907" version="1.0.0.0" store="en-US" storeType="OMEX"/>
  <we:alternateReferences>
    <we:reference id="WA104380907"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16ECA6DBED6E04B832764514ACDEB77" ma:contentTypeVersion="4" ma:contentTypeDescription="Create a new document." ma:contentTypeScope="" ma:versionID="4f2c1bd337bda89158fababf22dd568a">
  <xsd:schema xmlns:xsd="http://www.w3.org/2001/XMLSchema" xmlns:xs="http://www.w3.org/2001/XMLSchema" xmlns:p="http://schemas.microsoft.com/office/2006/metadata/properties" xmlns:ns2="79de9a30-5bab-4cdf-8ccb-90ca9b42954b" xmlns:ns3="8b1fc5da-70ac-4e94-9a9a-64459a48f628" targetNamespace="http://schemas.microsoft.com/office/2006/metadata/properties" ma:root="true" ma:fieldsID="2f8606a2852f85e0ea63eead42db76c1" ns2:_="" ns3:_="">
    <xsd:import namespace="79de9a30-5bab-4cdf-8ccb-90ca9b42954b"/>
    <xsd:import namespace="8b1fc5da-70ac-4e94-9a9a-64459a48f62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de9a30-5bab-4cdf-8ccb-90ca9b4295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1fc5da-70ac-4e94-9a9a-64459a48f6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9E410F7-6879-4187-A4DE-4D3AD97432AA}">
  <ds:schemaRefs>
    <ds:schemaRef ds:uri="http://schemas.microsoft.com/sharepoint/v3/contenttype/forms"/>
  </ds:schemaRefs>
</ds:datastoreItem>
</file>

<file path=customXml/itemProps2.xml><?xml version="1.0" encoding="utf-8"?>
<ds:datastoreItem xmlns:ds="http://schemas.openxmlformats.org/officeDocument/2006/customXml" ds:itemID="{9B00A974-063A-4309-AF50-CC6449CD9F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de9a30-5bab-4cdf-8ccb-90ca9b42954b"/>
    <ds:schemaRef ds:uri="8b1fc5da-70ac-4e94-9a9a-64459a48f6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EF9877-10A7-430C-85DE-38BE43A05175}">
  <ds:schemaRefs>
    <ds:schemaRef ds:uri="http://schemas.microsoft.com/office/2006/metadata/properties"/>
    <ds:schemaRef ds:uri="http://purl.org/dc/terms/"/>
    <ds:schemaRef ds:uri="http://schemas.openxmlformats.org/package/2006/metadata/core-properties"/>
    <ds:schemaRef ds:uri="b80a13b8-d187-440f-94c3-e39c9386bcd9"/>
    <ds:schemaRef ds:uri="http://schemas.microsoft.com/office/2006/documentManagement/types"/>
    <ds:schemaRef ds:uri="http://purl.org/dc/dcmitype/"/>
    <ds:schemaRef ds:uri="http://schemas.microsoft.com/office/infopath/2007/PartnerControls"/>
    <ds:schemaRef ds:uri="http://www.w3.org/XML/1998/namespac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1978</TotalTime>
  <Words>578</Words>
  <Application>Microsoft Office PowerPoint</Application>
  <PresentationFormat>Custom</PresentationFormat>
  <Paragraphs>70</Paragraphs>
  <Slides>13</Slides>
  <Notes>3</Notes>
  <HiddenSlides>2</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13</vt:i4>
      </vt:variant>
    </vt:vector>
  </HeadingPairs>
  <TitlesOfParts>
    <vt:vector size="34" baseType="lpstr">
      <vt:lpstr>Arial</vt:lpstr>
      <vt:lpstr>Calibri</vt:lpstr>
      <vt:lpstr>Calibri Light</vt:lpstr>
      <vt:lpstr>Consolas</vt:lpstr>
      <vt:lpstr>Courier New</vt:lpstr>
      <vt:lpstr>Segoe Pro</vt:lpstr>
      <vt:lpstr>Segoe UI</vt:lpstr>
      <vt:lpstr>Segoe UI Light</vt:lpstr>
      <vt:lpstr>Segoe UI Semibold</vt:lpstr>
      <vt:lpstr>Segoe UI Semilight</vt:lpstr>
      <vt:lpstr>Wingdings</vt:lpstr>
      <vt:lpstr>Highly Confidential</vt:lpstr>
      <vt:lpstr>1_Highly Confidential</vt:lpstr>
      <vt:lpstr>1_Color Template</vt:lpstr>
      <vt:lpstr>5-50155_Microsoft_Tech_Summit_Light_Template</vt:lpstr>
      <vt:lpstr>Build 2019 Black</vt:lpstr>
      <vt:lpstr>Office Theme</vt:lpstr>
      <vt:lpstr>WHITE TEMPLATE</vt:lpstr>
      <vt:lpstr>1_Office Theme</vt:lpstr>
      <vt:lpstr>2_Office Theme</vt:lpstr>
      <vt:lpstr>3_Office Theme</vt:lpstr>
      <vt:lpstr>Introduction to programming Hello World in 3 languages 😁</vt:lpstr>
      <vt:lpstr>Session Topics</vt:lpstr>
      <vt:lpstr>WARNING ⚠️   Excessive use of  bad animations  and demos!</vt:lpstr>
      <vt:lpstr>What is a program?</vt:lpstr>
      <vt:lpstr>Why “Hello World”?</vt:lpstr>
      <vt:lpstr>Why “Hello World”?</vt:lpstr>
      <vt:lpstr>Hello, World! in C</vt:lpstr>
      <vt:lpstr>Hello, World! in C++</vt:lpstr>
      <vt:lpstr>Hello, World! in Java</vt:lpstr>
      <vt:lpstr>Hello, World! in Python</vt:lpstr>
      <vt:lpstr>DEMO</vt:lpstr>
      <vt:lpstr>Next steps</vt:lpstr>
      <vt:lpstr>Introduction to programming Hello World in 3 languages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Bruno Capuano</dc:creator>
  <cp:lastModifiedBy>Bruno Capuano</cp:lastModifiedBy>
  <cp:revision>53</cp:revision>
  <dcterms:created xsi:type="dcterms:W3CDTF">2020-05-30T17:20:32Z</dcterms:created>
  <dcterms:modified xsi:type="dcterms:W3CDTF">2022-05-27T12:30:40Z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0x010100016ECA6DBED6E04B832764514ACDEB77</vt:lpwstr>
  </property>
</Properties>
</file>